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739" r:id="rId3"/>
    <p:sldId id="740" r:id="rId4"/>
    <p:sldId id="741" r:id="rId5"/>
    <p:sldId id="742" r:id="rId6"/>
    <p:sldId id="743" r:id="rId7"/>
    <p:sldId id="744" r:id="rId8"/>
    <p:sldId id="345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B74AC-3870-4E23-9AC6-056950723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A48D6E6E-8B96-4573-AA93-0945872DD53E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и входящих аргументов</a:t>
          </a:r>
          <a:endParaRPr lang="en-US" dirty="0">
            <a:latin typeface="+mj-lt"/>
            <a:ea typeface="Jura" pitchFamily="2" charset="0"/>
          </a:endParaRPr>
        </a:p>
      </dgm:t>
    </dgm:pt>
    <dgm:pt modelId="{AE577C70-6883-448D-8ABA-B4215B4FDA80}" type="parTrans" cxnId="{E72D0439-399C-4B28-A3AE-F1042BE5F663}">
      <dgm:prSet/>
      <dgm:spPr/>
      <dgm:t>
        <a:bodyPr/>
        <a:lstStyle/>
        <a:p>
          <a:endParaRPr lang="en-US"/>
        </a:p>
      </dgm:t>
    </dgm:pt>
    <dgm:pt modelId="{9E2F15CF-BD9E-40A6-8C23-AA7D10E1A5F8}" type="sibTrans" cxnId="{E72D0439-399C-4B28-A3AE-F1042BE5F663}">
      <dgm:prSet/>
      <dgm:spPr/>
      <dgm:t>
        <a:bodyPr/>
        <a:lstStyle/>
        <a:p>
          <a:endParaRPr lang="en-US"/>
        </a:p>
      </dgm:t>
    </dgm:pt>
    <dgm:pt modelId="{F3AAD37B-B138-4E02-AE28-8822C62D4B5A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dirty="0">
              <a:latin typeface="+mj-lt"/>
              <a:ea typeface="Jura" pitchFamily="2" charset="0"/>
            </a:rPr>
            <a:t>copy/paste</a:t>
          </a:r>
        </a:p>
      </dgm:t>
    </dgm:pt>
    <dgm:pt modelId="{36D67977-227C-4BB5-9242-CF56B9645A7A}" type="parTrans" cxnId="{86DCDB84-179A-4BC4-89BE-39FC4A1689D4}">
      <dgm:prSet/>
      <dgm:spPr/>
      <dgm:t>
        <a:bodyPr/>
        <a:lstStyle/>
        <a:p>
          <a:endParaRPr lang="en-US"/>
        </a:p>
      </dgm:t>
    </dgm:pt>
    <dgm:pt modelId="{AE5A8547-7FF8-4AC5-BB14-D0659E9EE734}" type="sibTrans" cxnId="{86DCDB84-179A-4BC4-89BE-39FC4A1689D4}">
      <dgm:prSet/>
      <dgm:spPr/>
      <dgm:t>
        <a:bodyPr/>
        <a:lstStyle/>
        <a:p>
          <a:endParaRPr lang="en-US"/>
        </a:p>
      </dgm:t>
    </dgm:pt>
    <dgm:pt modelId="{E5A562AD-68BD-4646-A370-0127E0C39495}">
      <dgm:prSet/>
      <dgm:spPr/>
      <dgm:t>
        <a:bodyPr/>
        <a:lstStyle/>
        <a:p>
          <a:pPr>
            <a:lnSpc>
              <a:spcPct val="100000"/>
            </a:lnSpc>
          </a:pPr>
          <a:r>
            <a:rPr lang="ru-RU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D1DBB5F7-6598-4062-9E1F-9F018F8BD49B}" type="parTrans" cxnId="{B695B8C2-C66D-42BE-B79C-FCE8801F7F2C}">
      <dgm:prSet/>
      <dgm:spPr/>
      <dgm:t>
        <a:bodyPr/>
        <a:lstStyle/>
        <a:p>
          <a:endParaRPr lang="en-US"/>
        </a:p>
      </dgm:t>
    </dgm:pt>
    <dgm:pt modelId="{F3C448D0-89CA-46B6-9B27-C2A65A7B7E7D}" type="sibTrans" cxnId="{B695B8C2-C66D-42BE-B79C-FCE8801F7F2C}">
      <dgm:prSet/>
      <dgm:spPr/>
      <dgm:t>
        <a:bodyPr/>
        <a:lstStyle/>
        <a:p>
          <a:endParaRPr lang="en-US"/>
        </a:p>
      </dgm:t>
    </dgm:pt>
    <dgm:pt modelId="{4F29DD70-5AC7-4923-B853-5DBFE369DBD0}" type="pres">
      <dgm:prSet presAssocID="{BE4B74AC-3870-4E23-9AC6-05695072370B}" presName="root" presStyleCnt="0">
        <dgm:presLayoutVars>
          <dgm:dir/>
          <dgm:resizeHandles val="exact"/>
        </dgm:presLayoutVars>
      </dgm:prSet>
      <dgm:spPr/>
    </dgm:pt>
    <dgm:pt modelId="{CE96D219-264D-4FEC-8869-53DA7FA09F35}" type="pres">
      <dgm:prSet presAssocID="{A48D6E6E-8B96-4573-AA93-0945872DD53E}" presName="compNode" presStyleCnt="0"/>
      <dgm:spPr/>
    </dgm:pt>
    <dgm:pt modelId="{38EDF098-3657-49A3-ADA7-CD155780C433}" type="pres">
      <dgm:prSet presAssocID="{A48D6E6E-8B96-4573-AA93-0945872DD53E}" presName="bgRect" presStyleLbl="bgShp" presStyleIdx="0" presStyleCnt="3"/>
      <dgm:spPr/>
    </dgm:pt>
    <dgm:pt modelId="{7DEE8100-DA7B-4B79-91A5-D3AE13D4D4C8}" type="pres">
      <dgm:prSet presAssocID="{A48D6E6E-8B96-4573-AA93-0945872DD5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E64D018B-1E50-494F-86DF-E24521B4831F}" type="pres">
      <dgm:prSet presAssocID="{A48D6E6E-8B96-4573-AA93-0945872DD53E}" presName="spaceRect" presStyleCnt="0"/>
      <dgm:spPr/>
    </dgm:pt>
    <dgm:pt modelId="{A41E0378-63C3-4370-82BE-0D5ADADDD92B}" type="pres">
      <dgm:prSet presAssocID="{A48D6E6E-8B96-4573-AA93-0945872DD53E}" presName="parTx" presStyleLbl="revTx" presStyleIdx="0" presStyleCnt="3">
        <dgm:presLayoutVars>
          <dgm:chMax val="0"/>
          <dgm:chPref val="0"/>
        </dgm:presLayoutVars>
      </dgm:prSet>
      <dgm:spPr/>
    </dgm:pt>
    <dgm:pt modelId="{332945EF-F489-4051-89FC-1B62DCFCC473}" type="pres">
      <dgm:prSet presAssocID="{9E2F15CF-BD9E-40A6-8C23-AA7D10E1A5F8}" presName="sibTrans" presStyleCnt="0"/>
      <dgm:spPr/>
    </dgm:pt>
    <dgm:pt modelId="{D1A320AA-6C12-469C-BC46-F0197DAE23FA}" type="pres">
      <dgm:prSet presAssocID="{F3AAD37B-B138-4E02-AE28-8822C62D4B5A}" presName="compNode" presStyleCnt="0"/>
      <dgm:spPr/>
    </dgm:pt>
    <dgm:pt modelId="{9791CF1B-F672-45B9-88A6-14C15BD12C45}" type="pres">
      <dgm:prSet presAssocID="{F3AAD37B-B138-4E02-AE28-8822C62D4B5A}" presName="bgRect" presStyleLbl="bgShp" presStyleIdx="1" presStyleCnt="3"/>
      <dgm:spPr/>
    </dgm:pt>
    <dgm:pt modelId="{715A800A-7B05-4CBD-8B3C-89E5F90454A2}" type="pres">
      <dgm:prSet presAssocID="{F3AAD37B-B138-4E02-AE28-8822C62D4B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0A20559-1C4B-41E1-8AB5-D5C0D1396A2B}" type="pres">
      <dgm:prSet presAssocID="{F3AAD37B-B138-4E02-AE28-8822C62D4B5A}" presName="spaceRect" presStyleCnt="0"/>
      <dgm:spPr/>
    </dgm:pt>
    <dgm:pt modelId="{AF73BCFB-4E02-485B-8E4B-12BFD2FA0A6E}" type="pres">
      <dgm:prSet presAssocID="{F3AAD37B-B138-4E02-AE28-8822C62D4B5A}" presName="parTx" presStyleLbl="revTx" presStyleIdx="1" presStyleCnt="3">
        <dgm:presLayoutVars>
          <dgm:chMax val="0"/>
          <dgm:chPref val="0"/>
        </dgm:presLayoutVars>
      </dgm:prSet>
      <dgm:spPr/>
    </dgm:pt>
    <dgm:pt modelId="{6EDD2B4B-F809-4544-A9CE-E9867BE862AA}" type="pres">
      <dgm:prSet presAssocID="{AE5A8547-7FF8-4AC5-BB14-D0659E9EE734}" presName="sibTrans" presStyleCnt="0"/>
      <dgm:spPr/>
    </dgm:pt>
    <dgm:pt modelId="{7F0CD670-91BA-405D-AE68-4ED906CA04EF}" type="pres">
      <dgm:prSet presAssocID="{E5A562AD-68BD-4646-A370-0127E0C39495}" presName="compNode" presStyleCnt="0"/>
      <dgm:spPr/>
    </dgm:pt>
    <dgm:pt modelId="{E6CD2373-E0DF-4D4C-96BC-D21FB42A6CC7}" type="pres">
      <dgm:prSet presAssocID="{E5A562AD-68BD-4646-A370-0127E0C39495}" presName="bgRect" presStyleLbl="bgShp" presStyleIdx="2" presStyleCnt="3"/>
      <dgm:spPr/>
    </dgm:pt>
    <dgm:pt modelId="{4A38F3D2-A9BE-4A37-ABB1-3C640F087FB8}" type="pres">
      <dgm:prSet presAssocID="{E5A562AD-68BD-4646-A370-0127E0C394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erture with solid fill"/>
        </a:ext>
      </dgm:extLst>
    </dgm:pt>
    <dgm:pt modelId="{B9857201-DAE5-4FB3-B8B2-0869A9C6D5EE}" type="pres">
      <dgm:prSet presAssocID="{E5A562AD-68BD-4646-A370-0127E0C39495}" presName="spaceRect" presStyleCnt="0"/>
      <dgm:spPr/>
    </dgm:pt>
    <dgm:pt modelId="{8FE413C8-CC80-4EF7-B6EE-67C1763C8B49}" type="pres">
      <dgm:prSet presAssocID="{E5A562AD-68BD-4646-A370-0127E0C3949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DF220D-B37F-43BE-94FE-30D3C007DE77}" type="presOf" srcId="{BE4B74AC-3870-4E23-9AC6-05695072370B}" destId="{4F29DD70-5AC7-4923-B853-5DBFE369DBD0}" srcOrd="0" destOrd="0" presId="urn:microsoft.com/office/officeart/2018/2/layout/IconVerticalSolidList"/>
    <dgm:cxn modelId="{E72D0439-399C-4B28-A3AE-F1042BE5F663}" srcId="{BE4B74AC-3870-4E23-9AC6-05695072370B}" destId="{A48D6E6E-8B96-4573-AA93-0945872DD53E}" srcOrd="0" destOrd="0" parTransId="{AE577C70-6883-448D-8ABA-B4215B4FDA80}" sibTransId="{9E2F15CF-BD9E-40A6-8C23-AA7D10E1A5F8}"/>
    <dgm:cxn modelId="{86DCDB84-179A-4BC4-89BE-39FC4A1689D4}" srcId="{BE4B74AC-3870-4E23-9AC6-05695072370B}" destId="{F3AAD37B-B138-4E02-AE28-8822C62D4B5A}" srcOrd="1" destOrd="0" parTransId="{36D67977-227C-4BB5-9242-CF56B9645A7A}" sibTransId="{AE5A8547-7FF8-4AC5-BB14-D0659E9EE734}"/>
    <dgm:cxn modelId="{CBA59388-1AF4-4379-A21D-80B4A2070BA0}" type="presOf" srcId="{F3AAD37B-B138-4E02-AE28-8822C62D4B5A}" destId="{AF73BCFB-4E02-485B-8E4B-12BFD2FA0A6E}" srcOrd="0" destOrd="0" presId="urn:microsoft.com/office/officeart/2018/2/layout/IconVerticalSolidList"/>
    <dgm:cxn modelId="{80C4D2A2-EE91-445E-B07A-150F3164ECCC}" type="presOf" srcId="{E5A562AD-68BD-4646-A370-0127E0C39495}" destId="{8FE413C8-CC80-4EF7-B6EE-67C1763C8B49}" srcOrd="0" destOrd="0" presId="urn:microsoft.com/office/officeart/2018/2/layout/IconVerticalSolidList"/>
    <dgm:cxn modelId="{128353C1-823D-46C1-A42C-CDAC438AC6D9}" type="presOf" srcId="{A48D6E6E-8B96-4573-AA93-0945872DD53E}" destId="{A41E0378-63C3-4370-82BE-0D5ADADDD92B}" srcOrd="0" destOrd="0" presId="urn:microsoft.com/office/officeart/2018/2/layout/IconVerticalSolidList"/>
    <dgm:cxn modelId="{B695B8C2-C66D-42BE-B79C-FCE8801F7F2C}" srcId="{BE4B74AC-3870-4E23-9AC6-05695072370B}" destId="{E5A562AD-68BD-4646-A370-0127E0C39495}" srcOrd="2" destOrd="0" parTransId="{D1DBB5F7-6598-4062-9E1F-9F018F8BD49B}" sibTransId="{F3C448D0-89CA-46B6-9B27-C2A65A7B7E7D}"/>
    <dgm:cxn modelId="{24C8039D-59A4-4C37-AE54-A5BC2ED114DB}" type="presParOf" srcId="{4F29DD70-5AC7-4923-B853-5DBFE369DBD0}" destId="{CE96D219-264D-4FEC-8869-53DA7FA09F35}" srcOrd="0" destOrd="0" presId="urn:microsoft.com/office/officeart/2018/2/layout/IconVerticalSolidList"/>
    <dgm:cxn modelId="{86DB2ECD-599C-4E99-8CFB-6C3185653284}" type="presParOf" srcId="{CE96D219-264D-4FEC-8869-53DA7FA09F35}" destId="{38EDF098-3657-49A3-ADA7-CD155780C433}" srcOrd="0" destOrd="0" presId="urn:microsoft.com/office/officeart/2018/2/layout/IconVerticalSolidList"/>
    <dgm:cxn modelId="{0464B8B4-E690-482E-B81B-012D150BCA22}" type="presParOf" srcId="{CE96D219-264D-4FEC-8869-53DA7FA09F35}" destId="{7DEE8100-DA7B-4B79-91A5-D3AE13D4D4C8}" srcOrd="1" destOrd="0" presId="urn:microsoft.com/office/officeart/2018/2/layout/IconVerticalSolidList"/>
    <dgm:cxn modelId="{12B95C47-2A13-4DBD-ADD5-0455962B32B5}" type="presParOf" srcId="{CE96D219-264D-4FEC-8869-53DA7FA09F35}" destId="{E64D018B-1E50-494F-86DF-E24521B4831F}" srcOrd="2" destOrd="0" presId="urn:microsoft.com/office/officeart/2018/2/layout/IconVerticalSolidList"/>
    <dgm:cxn modelId="{9B33A427-E9A2-471D-9890-394BF330D649}" type="presParOf" srcId="{CE96D219-264D-4FEC-8869-53DA7FA09F35}" destId="{A41E0378-63C3-4370-82BE-0D5ADADDD92B}" srcOrd="3" destOrd="0" presId="urn:microsoft.com/office/officeart/2018/2/layout/IconVerticalSolidList"/>
    <dgm:cxn modelId="{5F42B8D1-FAF1-4175-8C10-9E0E1B9828C4}" type="presParOf" srcId="{4F29DD70-5AC7-4923-B853-5DBFE369DBD0}" destId="{332945EF-F489-4051-89FC-1B62DCFCC473}" srcOrd="1" destOrd="0" presId="urn:microsoft.com/office/officeart/2018/2/layout/IconVerticalSolidList"/>
    <dgm:cxn modelId="{5C61861C-8F12-4739-B256-7FE2D32A2E4A}" type="presParOf" srcId="{4F29DD70-5AC7-4923-B853-5DBFE369DBD0}" destId="{D1A320AA-6C12-469C-BC46-F0197DAE23FA}" srcOrd="2" destOrd="0" presId="urn:microsoft.com/office/officeart/2018/2/layout/IconVerticalSolidList"/>
    <dgm:cxn modelId="{9380A178-5960-45D1-9999-C33D91AC7A2F}" type="presParOf" srcId="{D1A320AA-6C12-469C-BC46-F0197DAE23FA}" destId="{9791CF1B-F672-45B9-88A6-14C15BD12C45}" srcOrd="0" destOrd="0" presId="urn:microsoft.com/office/officeart/2018/2/layout/IconVerticalSolidList"/>
    <dgm:cxn modelId="{21C60F38-5480-4E15-9DDB-3ADA313002F1}" type="presParOf" srcId="{D1A320AA-6C12-469C-BC46-F0197DAE23FA}" destId="{715A800A-7B05-4CBD-8B3C-89E5F90454A2}" srcOrd="1" destOrd="0" presId="urn:microsoft.com/office/officeart/2018/2/layout/IconVerticalSolidList"/>
    <dgm:cxn modelId="{BE74CAE0-5FAD-4649-8978-4E7BD61D396E}" type="presParOf" srcId="{D1A320AA-6C12-469C-BC46-F0197DAE23FA}" destId="{D0A20559-1C4B-41E1-8AB5-D5C0D1396A2B}" srcOrd="2" destOrd="0" presId="urn:microsoft.com/office/officeart/2018/2/layout/IconVerticalSolidList"/>
    <dgm:cxn modelId="{DE066BB6-C0C6-494C-BF69-9305C4C3BCAA}" type="presParOf" srcId="{D1A320AA-6C12-469C-BC46-F0197DAE23FA}" destId="{AF73BCFB-4E02-485B-8E4B-12BFD2FA0A6E}" srcOrd="3" destOrd="0" presId="urn:microsoft.com/office/officeart/2018/2/layout/IconVerticalSolidList"/>
    <dgm:cxn modelId="{5607FF5E-A366-4B8B-BBEC-D9A998999E19}" type="presParOf" srcId="{4F29DD70-5AC7-4923-B853-5DBFE369DBD0}" destId="{6EDD2B4B-F809-4544-A9CE-E9867BE862AA}" srcOrd="3" destOrd="0" presId="urn:microsoft.com/office/officeart/2018/2/layout/IconVerticalSolidList"/>
    <dgm:cxn modelId="{D8D02A9F-A591-4580-970E-E35F9DDCC504}" type="presParOf" srcId="{4F29DD70-5AC7-4923-B853-5DBFE369DBD0}" destId="{7F0CD670-91BA-405D-AE68-4ED906CA04EF}" srcOrd="4" destOrd="0" presId="urn:microsoft.com/office/officeart/2018/2/layout/IconVerticalSolidList"/>
    <dgm:cxn modelId="{7D6D39B7-F1D5-49F3-9317-0BAA590E40A5}" type="presParOf" srcId="{7F0CD670-91BA-405D-AE68-4ED906CA04EF}" destId="{E6CD2373-E0DF-4D4C-96BC-D21FB42A6CC7}" srcOrd="0" destOrd="0" presId="urn:microsoft.com/office/officeart/2018/2/layout/IconVerticalSolidList"/>
    <dgm:cxn modelId="{71FC0415-C1AD-4B5A-A87B-17C0B031B554}" type="presParOf" srcId="{7F0CD670-91BA-405D-AE68-4ED906CA04EF}" destId="{4A38F3D2-A9BE-4A37-ABB1-3C640F087FB8}" srcOrd="1" destOrd="0" presId="urn:microsoft.com/office/officeart/2018/2/layout/IconVerticalSolidList"/>
    <dgm:cxn modelId="{7078719B-0142-43CA-99A1-24E3940CCF60}" type="presParOf" srcId="{7F0CD670-91BA-405D-AE68-4ED906CA04EF}" destId="{B9857201-DAE5-4FB3-B8B2-0869A9C6D5EE}" srcOrd="2" destOrd="0" presId="urn:microsoft.com/office/officeart/2018/2/layout/IconVerticalSolidList"/>
    <dgm:cxn modelId="{8AD2260B-6173-4135-BA52-ED5BA6803CBF}" type="presParOf" srcId="{7F0CD670-91BA-405D-AE68-4ED906CA04EF}" destId="{8FE413C8-CC80-4EF7-B6EE-67C1763C8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6B3CC7-BF67-44F8-B83A-621B1126313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A51C1F-C5ED-4C19-ACA3-5A92A349761E}">
      <dgm:prSet/>
      <dgm:spPr/>
      <dgm:t>
        <a:bodyPr/>
        <a:lstStyle/>
        <a:p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dirty="0">
            <a:latin typeface="+mj-lt"/>
            <a:ea typeface="Jura" pitchFamily="2" charset="0"/>
          </a:endParaRPr>
        </a:p>
      </dgm:t>
    </dgm:pt>
    <dgm:pt modelId="{5212D658-D01B-4DA4-8515-FFB1FC5EB092}" type="parTrans" cxnId="{9E634223-870A-45FF-90EB-2F69710817C9}">
      <dgm:prSet/>
      <dgm:spPr/>
      <dgm:t>
        <a:bodyPr/>
        <a:lstStyle/>
        <a:p>
          <a:endParaRPr lang="en-US"/>
        </a:p>
      </dgm:t>
    </dgm:pt>
    <dgm:pt modelId="{5097CE3D-FE4E-4D77-9622-24D5C9076435}" type="sibTrans" cxnId="{9E634223-870A-45FF-90EB-2F69710817C9}">
      <dgm:prSet/>
      <dgm:spPr/>
      <dgm:t>
        <a:bodyPr/>
        <a:lstStyle/>
        <a:p>
          <a:endParaRPr lang="en-US"/>
        </a:p>
      </dgm:t>
    </dgm:pt>
    <dgm:pt modelId="{9031220F-FAF5-4B4A-9390-AF35F3A9C08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dirty="0">
            <a:latin typeface="+mj-lt"/>
            <a:ea typeface="Jura" pitchFamily="2" charset="0"/>
          </a:endParaRPr>
        </a:p>
      </dgm:t>
    </dgm:pt>
    <dgm:pt modelId="{A488BE0B-EA85-4AE8-8CBA-8714CCC520E3}" type="parTrans" cxnId="{C294F9AD-A455-4FFB-8D93-0DE7127DCBD0}">
      <dgm:prSet/>
      <dgm:spPr/>
      <dgm:t>
        <a:bodyPr/>
        <a:lstStyle/>
        <a:p>
          <a:endParaRPr lang="en-US"/>
        </a:p>
      </dgm:t>
    </dgm:pt>
    <dgm:pt modelId="{7CE79D83-9A42-4E21-841A-3A92553FB736}" type="sibTrans" cxnId="{C294F9AD-A455-4FFB-8D93-0DE7127DCBD0}">
      <dgm:prSet/>
      <dgm:spPr/>
      <dgm:t>
        <a:bodyPr/>
        <a:lstStyle/>
        <a:p>
          <a:endParaRPr lang="en-US"/>
        </a:p>
      </dgm:t>
    </dgm:pt>
    <dgm:pt modelId="{6A8A375A-A333-4F9E-B622-B985EF74FC4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dirty="0">
            <a:latin typeface="+mj-lt"/>
            <a:ea typeface="Jura" pitchFamily="2" charset="0"/>
          </a:endParaRPr>
        </a:p>
      </dgm:t>
    </dgm:pt>
    <dgm:pt modelId="{4C71179A-AA6B-4818-99E4-F3AE1FD71583}" type="parTrans" cxnId="{09A5981D-F400-4045-8754-923B52EBBC4D}">
      <dgm:prSet/>
      <dgm:spPr/>
      <dgm:t>
        <a:bodyPr/>
        <a:lstStyle/>
        <a:p>
          <a:endParaRPr lang="en-US"/>
        </a:p>
      </dgm:t>
    </dgm:pt>
    <dgm:pt modelId="{AD3A1935-69A5-405B-B672-7188D7536530}" type="sibTrans" cxnId="{09A5981D-F400-4045-8754-923B52EBBC4D}">
      <dgm:prSet/>
      <dgm:spPr/>
      <dgm:t>
        <a:bodyPr/>
        <a:lstStyle/>
        <a:p>
          <a:endParaRPr lang="en-US"/>
        </a:p>
      </dgm:t>
    </dgm:pt>
    <dgm:pt modelId="{036DD478-DD16-4678-BE07-F31893BDBE3D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dirty="0">
              <a:latin typeface="+mj-lt"/>
              <a:ea typeface="Jura" pitchFamily="2" charset="0"/>
            </a:rPr>
            <a:t> </a:t>
          </a:r>
        </a:p>
      </dgm:t>
    </dgm:pt>
    <dgm:pt modelId="{2D9A75C1-71F4-4220-B844-C25ACADF3E4F}" type="parTrans" cxnId="{67686A1F-F812-4586-B50E-FCE5B6BF69DC}">
      <dgm:prSet/>
      <dgm:spPr/>
      <dgm:t>
        <a:bodyPr/>
        <a:lstStyle/>
        <a:p>
          <a:endParaRPr lang="en-US"/>
        </a:p>
      </dgm:t>
    </dgm:pt>
    <dgm:pt modelId="{BEE119D1-3C99-46B2-B332-967F4C90D4F3}" type="sibTrans" cxnId="{67686A1F-F812-4586-B50E-FCE5B6BF69DC}">
      <dgm:prSet/>
      <dgm:spPr/>
      <dgm:t>
        <a:bodyPr/>
        <a:lstStyle/>
        <a:p>
          <a:endParaRPr lang="en-US"/>
        </a:p>
      </dgm:t>
    </dgm:pt>
    <dgm:pt modelId="{E859BC61-07BD-41B1-8DEF-8E2A47D0E69A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необязательный оператор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dirty="0">
              <a:latin typeface="+mj-lt"/>
              <a:ea typeface="Jura" pitchFamily="2" charset="0"/>
            </a:rPr>
            <a:t> </a:t>
          </a:r>
          <a:r>
            <a:rPr lang="ru-RU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dirty="0">
            <a:latin typeface="+mj-lt"/>
            <a:ea typeface="Jura" pitchFamily="2" charset="0"/>
          </a:endParaRPr>
        </a:p>
      </dgm:t>
    </dgm:pt>
    <dgm:pt modelId="{BB090043-0773-4DF3-85D5-C71FE7FED51E}" type="parTrans" cxnId="{DC28CB89-F327-4DDF-A17B-33E9EBCDC368}">
      <dgm:prSet/>
      <dgm:spPr/>
      <dgm:t>
        <a:bodyPr/>
        <a:lstStyle/>
        <a:p>
          <a:endParaRPr lang="en-US"/>
        </a:p>
      </dgm:t>
    </dgm:pt>
    <dgm:pt modelId="{AD11AFA2-D691-4B7C-9F1F-FEB32CA56DA1}" type="sibTrans" cxnId="{DC28CB89-F327-4DDF-A17B-33E9EBCDC368}">
      <dgm:prSet/>
      <dgm:spPr/>
      <dgm:t>
        <a:bodyPr/>
        <a:lstStyle/>
        <a:p>
          <a:endParaRPr lang="en-US"/>
        </a:p>
      </dgm:t>
    </dgm:pt>
    <dgm:pt modelId="{55EC4FFA-41BA-43CB-AA97-7A677E614ACC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dirty="0">
              <a:latin typeface="+mj-lt"/>
              <a:ea typeface="Jura" pitchFamily="2" charset="0"/>
            </a:rPr>
            <a:t>return </a:t>
          </a:r>
          <a:r>
            <a:rPr lang="ru-RU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gm:t>
    </dgm:pt>
    <dgm:pt modelId="{10B3E8CE-BB59-49DC-BC0B-6F368AB16A03}" type="parTrans" cxnId="{701CADF2-A339-4584-A118-4C1140F2AF86}">
      <dgm:prSet/>
      <dgm:spPr/>
      <dgm:t>
        <a:bodyPr/>
        <a:lstStyle/>
        <a:p>
          <a:endParaRPr lang="en-US"/>
        </a:p>
      </dgm:t>
    </dgm:pt>
    <dgm:pt modelId="{D721A34D-2295-4864-95C2-C889A3CB588E}" type="sibTrans" cxnId="{701CADF2-A339-4584-A118-4C1140F2AF86}">
      <dgm:prSet/>
      <dgm:spPr/>
      <dgm:t>
        <a:bodyPr/>
        <a:lstStyle/>
        <a:p>
          <a:endParaRPr lang="en-US"/>
        </a:p>
      </dgm:t>
    </dgm:pt>
    <dgm:pt modelId="{40B08D11-C476-4A73-B972-2537734C790D}" type="pres">
      <dgm:prSet presAssocID="{436B3CC7-BF67-44F8-B83A-621B1126313E}" presName="Name0" presStyleCnt="0">
        <dgm:presLayoutVars>
          <dgm:dir/>
          <dgm:resizeHandles val="exact"/>
        </dgm:presLayoutVars>
      </dgm:prSet>
      <dgm:spPr/>
    </dgm:pt>
    <dgm:pt modelId="{6C83DAFC-8C78-4C01-A282-D023299F65DB}" type="pres">
      <dgm:prSet presAssocID="{5DA51C1F-C5ED-4C19-ACA3-5A92A349761E}" presName="node" presStyleLbl="node1" presStyleIdx="0" presStyleCnt="6">
        <dgm:presLayoutVars>
          <dgm:bulletEnabled val="1"/>
        </dgm:presLayoutVars>
      </dgm:prSet>
      <dgm:spPr/>
    </dgm:pt>
    <dgm:pt modelId="{E1F1A0D3-C239-45A3-B7D5-60582202DB7E}" type="pres">
      <dgm:prSet presAssocID="{5097CE3D-FE4E-4D77-9622-24D5C9076435}" presName="sibTrans" presStyleLbl="sibTrans1D1" presStyleIdx="0" presStyleCnt="5"/>
      <dgm:spPr/>
    </dgm:pt>
    <dgm:pt modelId="{8A51A4CE-B8FE-4E78-92A0-7D7086258227}" type="pres">
      <dgm:prSet presAssocID="{5097CE3D-FE4E-4D77-9622-24D5C9076435}" presName="connectorText" presStyleLbl="sibTrans1D1" presStyleIdx="0" presStyleCnt="5"/>
      <dgm:spPr/>
    </dgm:pt>
    <dgm:pt modelId="{5C882941-3D78-408B-8BCF-2961DC9F3D40}" type="pres">
      <dgm:prSet presAssocID="{9031220F-FAF5-4B4A-9390-AF35F3A9C08A}" presName="node" presStyleLbl="node1" presStyleIdx="1" presStyleCnt="6">
        <dgm:presLayoutVars>
          <dgm:bulletEnabled val="1"/>
        </dgm:presLayoutVars>
      </dgm:prSet>
      <dgm:spPr/>
    </dgm:pt>
    <dgm:pt modelId="{D5F79A31-AF18-4A5B-9686-25FCFEFA85B0}" type="pres">
      <dgm:prSet presAssocID="{7CE79D83-9A42-4E21-841A-3A92553FB736}" presName="sibTrans" presStyleLbl="sibTrans1D1" presStyleIdx="1" presStyleCnt="5"/>
      <dgm:spPr/>
    </dgm:pt>
    <dgm:pt modelId="{EA268588-C73C-4B49-95A6-031B86824E45}" type="pres">
      <dgm:prSet presAssocID="{7CE79D83-9A42-4E21-841A-3A92553FB736}" presName="connectorText" presStyleLbl="sibTrans1D1" presStyleIdx="1" presStyleCnt="5"/>
      <dgm:spPr/>
    </dgm:pt>
    <dgm:pt modelId="{315F32D4-8AAE-4187-9E2F-4209D2A6D679}" type="pres">
      <dgm:prSet presAssocID="{6A8A375A-A333-4F9E-B622-B985EF74FC4C}" presName="node" presStyleLbl="node1" presStyleIdx="2" presStyleCnt="6">
        <dgm:presLayoutVars>
          <dgm:bulletEnabled val="1"/>
        </dgm:presLayoutVars>
      </dgm:prSet>
      <dgm:spPr/>
    </dgm:pt>
    <dgm:pt modelId="{274FDF96-8634-4CFD-B447-F06363B46F1A}" type="pres">
      <dgm:prSet presAssocID="{AD3A1935-69A5-405B-B672-7188D7536530}" presName="sibTrans" presStyleLbl="sibTrans1D1" presStyleIdx="2" presStyleCnt="5"/>
      <dgm:spPr/>
    </dgm:pt>
    <dgm:pt modelId="{0559E55E-FAA3-4023-846E-2DDCC51D4E11}" type="pres">
      <dgm:prSet presAssocID="{AD3A1935-69A5-405B-B672-7188D7536530}" presName="connectorText" presStyleLbl="sibTrans1D1" presStyleIdx="2" presStyleCnt="5"/>
      <dgm:spPr/>
    </dgm:pt>
    <dgm:pt modelId="{1343FC9B-BF3A-4010-A95F-E0DFCF615031}" type="pres">
      <dgm:prSet presAssocID="{036DD478-DD16-4678-BE07-F31893BDBE3D}" presName="node" presStyleLbl="node1" presStyleIdx="3" presStyleCnt="6">
        <dgm:presLayoutVars>
          <dgm:bulletEnabled val="1"/>
        </dgm:presLayoutVars>
      </dgm:prSet>
      <dgm:spPr/>
    </dgm:pt>
    <dgm:pt modelId="{C068B925-E930-437B-955E-6E5678569AF1}" type="pres">
      <dgm:prSet presAssocID="{BEE119D1-3C99-46B2-B332-967F4C90D4F3}" presName="sibTrans" presStyleLbl="sibTrans1D1" presStyleIdx="3" presStyleCnt="5"/>
      <dgm:spPr/>
    </dgm:pt>
    <dgm:pt modelId="{CE030488-5713-4023-987E-938E2FC718FA}" type="pres">
      <dgm:prSet presAssocID="{BEE119D1-3C99-46B2-B332-967F4C90D4F3}" presName="connectorText" presStyleLbl="sibTrans1D1" presStyleIdx="3" presStyleCnt="5"/>
      <dgm:spPr/>
    </dgm:pt>
    <dgm:pt modelId="{F945A2F9-FAB2-42AA-9991-0688FE52607E}" type="pres">
      <dgm:prSet presAssocID="{E859BC61-07BD-41B1-8DEF-8E2A47D0E69A}" presName="node" presStyleLbl="node1" presStyleIdx="4" presStyleCnt="6">
        <dgm:presLayoutVars>
          <dgm:bulletEnabled val="1"/>
        </dgm:presLayoutVars>
      </dgm:prSet>
      <dgm:spPr/>
    </dgm:pt>
    <dgm:pt modelId="{5E650B37-0578-4FB9-92ED-27D9EE46D9F7}" type="pres">
      <dgm:prSet presAssocID="{AD11AFA2-D691-4B7C-9F1F-FEB32CA56DA1}" presName="sibTrans" presStyleLbl="sibTrans1D1" presStyleIdx="4" presStyleCnt="5"/>
      <dgm:spPr/>
    </dgm:pt>
    <dgm:pt modelId="{20DFD978-C5F7-47D4-9D6F-E33DA60F1D81}" type="pres">
      <dgm:prSet presAssocID="{AD11AFA2-D691-4B7C-9F1F-FEB32CA56DA1}" presName="connectorText" presStyleLbl="sibTrans1D1" presStyleIdx="4" presStyleCnt="5"/>
      <dgm:spPr/>
    </dgm:pt>
    <dgm:pt modelId="{837D9525-57AD-4B02-B330-8A95D2F6FC29}" type="pres">
      <dgm:prSet presAssocID="{55EC4FFA-41BA-43CB-AA97-7A677E614ACC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91217-060C-4B5D-9D15-B767499BC9C8}" type="presOf" srcId="{55EC4FFA-41BA-43CB-AA97-7A677E614ACC}" destId="{837D9525-57AD-4B02-B330-8A95D2F6FC29}" srcOrd="0" destOrd="0" presId="urn:microsoft.com/office/officeart/2016/7/layout/RepeatingBendingProcessNew"/>
    <dgm:cxn modelId="{09A5981D-F400-4045-8754-923B52EBBC4D}" srcId="{436B3CC7-BF67-44F8-B83A-621B1126313E}" destId="{6A8A375A-A333-4F9E-B622-B985EF74FC4C}" srcOrd="2" destOrd="0" parTransId="{4C71179A-AA6B-4818-99E4-F3AE1FD71583}" sibTransId="{AD3A1935-69A5-405B-B672-7188D7536530}"/>
    <dgm:cxn modelId="{67686A1F-F812-4586-B50E-FCE5B6BF69DC}" srcId="{436B3CC7-BF67-44F8-B83A-621B1126313E}" destId="{036DD478-DD16-4678-BE07-F31893BDBE3D}" srcOrd="3" destOrd="0" parTransId="{2D9A75C1-71F4-4220-B844-C25ACADF3E4F}" sibTransId="{BEE119D1-3C99-46B2-B332-967F4C90D4F3}"/>
    <dgm:cxn modelId="{9E634223-870A-45FF-90EB-2F69710817C9}" srcId="{436B3CC7-BF67-44F8-B83A-621B1126313E}" destId="{5DA51C1F-C5ED-4C19-ACA3-5A92A349761E}" srcOrd="0" destOrd="0" parTransId="{5212D658-D01B-4DA4-8515-FFB1FC5EB092}" sibTransId="{5097CE3D-FE4E-4D77-9622-24D5C9076435}"/>
    <dgm:cxn modelId="{EEBDA32C-F0C3-47CF-AE9E-F566F5D43690}" type="presOf" srcId="{BEE119D1-3C99-46B2-B332-967F4C90D4F3}" destId="{CE030488-5713-4023-987E-938E2FC718FA}" srcOrd="1" destOrd="0" presId="urn:microsoft.com/office/officeart/2016/7/layout/RepeatingBendingProcessNew"/>
    <dgm:cxn modelId="{E8F3926E-1CFD-4DA6-BE21-D19C9929D853}" type="presOf" srcId="{AD3A1935-69A5-405B-B672-7188D7536530}" destId="{0559E55E-FAA3-4023-846E-2DDCC51D4E11}" srcOrd="1" destOrd="0" presId="urn:microsoft.com/office/officeart/2016/7/layout/RepeatingBendingProcessNew"/>
    <dgm:cxn modelId="{34D63859-0850-4BDD-8302-059E3B1EADD6}" type="presOf" srcId="{AD11AFA2-D691-4B7C-9F1F-FEB32CA56DA1}" destId="{20DFD978-C5F7-47D4-9D6F-E33DA60F1D81}" srcOrd="1" destOrd="0" presId="urn:microsoft.com/office/officeart/2016/7/layout/RepeatingBendingProcessNew"/>
    <dgm:cxn modelId="{2C24FA7E-E084-4735-9134-9CE585FAC9AC}" type="presOf" srcId="{6A8A375A-A333-4F9E-B622-B985EF74FC4C}" destId="{315F32D4-8AAE-4187-9E2F-4209D2A6D679}" srcOrd="0" destOrd="0" presId="urn:microsoft.com/office/officeart/2016/7/layout/RepeatingBendingProcessNew"/>
    <dgm:cxn modelId="{DC28CB89-F327-4DDF-A17B-33E9EBCDC368}" srcId="{436B3CC7-BF67-44F8-B83A-621B1126313E}" destId="{E859BC61-07BD-41B1-8DEF-8E2A47D0E69A}" srcOrd="4" destOrd="0" parTransId="{BB090043-0773-4DF3-85D5-C71FE7FED51E}" sibTransId="{AD11AFA2-D691-4B7C-9F1F-FEB32CA56DA1}"/>
    <dgm:cxn modelId="{3D05308A-0252-428A-B23F-F4523E2C0751}" type="presOf" srcId="{436B3CC7-BF67-44F8-B83A-621B1126313E}" destId="{40B08D11-C476-4A73-B972-2537734C790D}" srcOrd="0" destOrd="0" presId="urn:microsoft.com/office/officeart/2016/7/layout/RepeatingBendingProcessNew"/>
    <dgm:cxn modelId="{03E33D8A-CA4D-4321-BBE3-0260FBCD7E18}" type="presOf" srcId="{BEE119D1-3C99-46B2-B332-967F4C90D4F3}" destId="{C068B925-E930-437B-955E-6E5678569AF1}" srcOrd="0" destOrd="0" presId="urn:microsoft.com/office/officeart/2016/7/layout/RepeatingBendingProcessNew"/>
    <dgm:cxn modelId="{E76E87A1-A423-4602-9702-5A336AAFE4AC}" type="presOf" srcId="{7CE79D83-9A42-4E21-841A-3A92553FB736}" destId="{D5F79A31-AF18-4A5B-9686-25FCFEFA85B0}" srcOrd="0" destOrd="0" presId="urn:microsoft.com/office/officeart/2016/7/layout/RepeatingBendingProcessNew"/>
    <dgm:cxn modelId="{C294F9AD-A455-4FFB-8D93-0DE7127DCBD0}" srcId="{436B3CC7-BF67-44F8-B83A-621B1126313E}" destId="{9031220F-FAF5-4B4A-9390-AF35F3A9C08A}" srcOrd="1" destOrd="0" parTransId="{A488BE0B-EA85-4AE8-8CBA-8714CCC520E3}" sibTransId="{7CE79D83-9A42-4E21-841A-3A92553FB736}"/>
    <dgm:cxn modelId="{E8F1C9B0-88D7-469C-A495-2A37F61B7AEF}" type="presOf" srcId="{AD11AFA2-D691-4B7C-9F1F-FEB32CA56DA1}" destId="{5E650B37-0578-4FB9-92ED-27D9EE46D9F7}" srcOrd="0" destOrd="0" presId="urn:microsoft.com/office/officeart/2016/7/layout/RepeatingBendingProcessNew"/>
    <dgm:cxn modelId="{F57A4AB5-069F-4E54-AE0D-E1890CE755D7}" type="presOf" srcId="{AD3A1935-69A5-405B-B672-7188D7536530}" destId="{274FDF96-8634-4CFD-B447-F06363B46F1A}" srcOrd="0" destOrd="0" presId="urn:microsoft.com/office/officeart/2016/7/layout/RepeatingBendingProcessNew"/>
    <dgm:cxn modelId="{110488C6-8C44-4E46-9778-86A77B1694DB}" type="presOf" srcId="{9031220F-FAF5-4B4A-9390-AF35F3A9C08A}" destId="{5C882941-3D78-408B-8BCF-2961DC9F3D40}" srcOrd="0" destOrd="0" presId="urn:microsoft.com/office/officeart/2016/7/layout/RepeatingBendingProcessNew"/>
    <dgm:cxn modelId="{7BEC82C7-F33A-4F84-9210-8CA3CB226FD9}" type="presOf" srcId="{E859BC61-07BD-41B1-8DEF-8E2A47D0E69A}" destId="{F945A2F9-FAB2-42AA-9991-0688FE52607E}" srcOrd="0" destOrd="0" presId="urn:microsoft.com/office/officeart/2016/7/layout/RepeatingBendingProcessNew"/>
    <dgm:cxn modelId="{14261CCD-E8FC-4175-919F-05AA98B94BF8}" type="presOf" srcId="{036DD478-DD16-4678-BE07-F31893BDBE3D}" destId="{1343FC9B-BF3A-4010-A95F-E0DFCF615031}" srcOrd="0" destOrd="0" presId="urn:microsoft.com/office/officeart/2016/7/layout/RepeatingBendingProcessNew"/>
    <dgm:cxn modelId="{8CCED1DA-7667-4D20-AF9F-78D7FFC2E717}" type="presOf" srcId="{5097CE3D-FE4E-4D77-9622-24D5C9076435}" destId="{8A51A4CE-B8FE-4E78-92A0-7D7086258227}" srcOrd="1" destOrd="0" presId="urn:microsoft.com/office/officeart/2016/7/layout/RepeatingBendingProcessNew"/>
    <dgm:cxn modelId="{69DD55DB-FCFA-4BF0-AEB1-45CC1E39185B}" type="presOf" srcId="{7CE79D83-9A42-4E21-841A-3A92553FB736}" destId="{EA268588-C73C-4B49-95A6-031B86824E45}" srcOrd="1" destOrd="0" presId="urn:microsoft.com/office/officeart/2016/7/layout/RepeatingBendingProcessNew"/>
    <dgm:cxn modelId="{55489BDC-A5B5-42BA-9A10-067363002870}" type="presOf" srcId="{5097CE3D-FE4E-4D77-9622-24D5C9076435}" destId="{E1F1A0D3-C239-45A3-B7D5-60582202DB7E}" srcOrd="0" destOrd="0" presId="urn:microsoft.com/office/officeart/2016/7/layout/RepeatingBendingProcessNew"/>
    <dgm:cxn modelId="{470EA9DF-461B-4EC1-9FB8-D862EEE5A9A5}" type="presOf" srcId="{5DA51C1F-C5ED-4C19-ACA3-5A92A349761E}" destId="{6C83DAFC-8C78-4C01-A282-D023299F65DB}" srcOrd="0" destOrd="0" presId="urn:microsoft.com/office/officeart/2016/7/layout/RepeatingBendingProcessNew"/>
    <dgm:cxn modelId="{701CADF2-A339-4584-A118-4C1140F2AF86}" srcId="{436B3CC7-BF67-44F8-B83A-621B1126313E}" destId="{55EC4FFA-41BA-43CB-AA97-7A677E614ACC}" srcOrd="5" destOrd="0" parTransId="{10B3E8CE-BB59-49DC-BC0B-6F368AB16A03}" sibTransId="{D721A34D-2295-4864-95C2-C889A3CB588E}"/>
    <dgm:cxn modelId="{ED27D3EC-A088-4FFF-877E-F38BA1836008}" type="presParOf" srcId="{40B08D11-C476-4A73-B972-2537734C790D}" destId="{6C83DAFC-8C78-4C01-A282-D023299F65DB}" srcOrd="0" destOrd="0" presId="urn:microsoft.com/office/officeart/2016/7/layout/RepeatingBendingProcessNew"/>
    <dgm:cxn modelId="{F3C1493F-0E06-4033-8D9E-E7BCF6251B2E}" type="presParOf" srcId="{40B08D11-C476-4A73-B972-2537734C790D}" destId="{E1F1A0D3-C239-45A3-B7D5-60582202DB7E}" srcOrd="1" destOrd="0" presId="urn:microsoft.com/office/officeart/2016/7/layout/RepeatingBendingProcessNew"/>
    <dgm:cxn modelId="{72317B5F-09CA-473D-9EAF-198733DEBCAA}" type="presParOf" srcId="{E1F1A0D3-C239-45A3-B7D5-60582202DB7E}" destId="{8A51A4CE-B8FE-4E78-92A0-7D7086258227}" srcOrd="0" destOrd="0" presId="urn:microsoft.com/office/officeart/2016/7/layout/RepeatingBendingProcessNew"/>
    <dgm:cxn modelId="{5CDD7A74-B791-4F9A-A03C-5ECDE247678F}" type="presParOf" srcId="{40B08D11-C476-4A73-B972-2537734C790D}" destId="{5C882941-3D78-408B-8BCF-2961DC9F3D40}" srcOrd="2" destOrd="0" presId="urn:microsoft.com/office/officeart/2016/7/layout/RepeatingBendingProcessNew"/>
    <dgm:cxn modelId="{4675521E-DF10-4FD1-9FC3-43DCA11377C5}" type="presParOf" srcId="{40B08D11-C476-4A73-B972-2537734C790D}" destId="{D5F79A31-AF18-4A5B-9686-25FCFEFA85B0}" srcOrd="3" destOrd="0" presId="urn:microsoft.com/office/officeart/2016/7/layout/RepeatingBendingProcessNew"/>
    <dgm:cxn modelId="{B1613332-AAA4-4E74-AB0B-A62DDC681433}" type="presParOf" srcId="{D5F79A31-AF18-4A5B-9686-25FCFEFA85B0}" destId="{EA268588-C73C-4B49-95A6-031B86824E45}" srcOrd="0" destOrd="0" presId="urn:microsoft.com/office/officeart/2016/7/layout/RepeatingBendingProcessNew"/>
    <dgm:cxn modelId="{1F78E482-1AC3-4FE5-ACC8-56A0E032469B}" type="presParOf" srcId="{40B08D11-C476-4A73-B972-2537734C790D}" destId="{315F32D4-8AAE-4187-9E2F-4209D2A6D679}" srcOrd="4" destOrd="0" presId="urn:microsoft.com/office/officeart/2016/7/layout/RepeatingBendingProcessNew"/>
    <dgm:cxn modelId="{5C36D7F5-9219-4AC8-8B85-4A08739DB863}" type="presParOf" srcId="{40B08D11-C476-4A73-B972-2537734C790D}" destId="{274FDF96-8634-4CFD-B447-F06363B46F1A}" srcOrd="5" destOrd="0" presId="urn:microsoft.com/office/officeart/2016/7/layout/RepeatingBendingProcessNew"/>
    <dgm:cxn modelId="{71E80A9F-9DC6-4883-8DB9-EBA0C5F0FBE7}" type="presParOf" srcId="{274FDF96-8634-4CFD-B447-F06363B46F1A}" destId="{0559E55E-FAA3-4023-846E-2DDCC51D4E11}" srcOrd="0" destOrd="0" presId="urn:microsoft.com/office/officeart/2016/7/layout/RepeatingBendingProcessNew"/>
    <dgm:cxn modelId="{B0A722B1-CB0B-4ABE-87F9-1377AD102A12}" type="presParOf" srcId="{40B08D11-C476-4A73-B972-2537734C790D}" destId="{1343FC9B-BF3A-4010-A95F-E0DFCF615031}" srcOrd="6" destOrd="0" presId="urn:microsoft.com/office/officeart/2016/7/layout/RepeatingBendingProcessNew"/>
    <dgm:cxn modelId="{571220C5-18A3-4BA0-A36D-656FB358CB9A}" type="presParOf" srcId="{40B08D11-C476-4A73-B972-2537734C790D}" destId="{C068B925-E930-437B-955E-6E5678569AF1}" srcOrd="7" destOrd="0" presId="urn:microsoft.com/office/officeart/2016/7/layout/RepeatingBendingProcessNew"/>
    <dgm:cxn modelId="{0A59D333-C5A5-4285-A7EF-5AB967A0F4B5}" type="presParOf" srcId="{C068B925-E930-437B-955E-6E5678569AF1}" destId="{CE030488-5713-4023-987E-938E2FC718FA}" srcOrd="0" destOrd="0" presId="urn:microsoft.com/office/officeart/2016/7/layout/RepeatingBendingProcessNew"/>
    <dgm:cxn modelId="{640EA6AA-8E7C-4223-8DAD-33B2EE446F1B}" type="presParOf" srcId="{40B08D11-C476-4A73-B972-2537734C790D}" destId="{F945A2F9-FAB2-42AA-9991-0688FE52607E}" srcOrd="8" destOrd="0" presId="urn:microsoft.com/office/officeart/2016/7/layout/RepeatingBendingProcessNew"/>
    <dgm:cxn modelId="{8F8E90F2-2C14-442D-A420-B67C388FD500}" type="presParOf" srcId="{40B08D11-C476-4A73-B972-2537734C790D}" destId="{5E650B37-0578-4FB9-92ED-27D9EE46D9F7}" srcOrd="9" destOrd="0" presId="urn:microsoft.com/office/officeart/2016/7/layout/RepeatingBendingProcessNew"/>
    <dgm:cxn modelId="{1E463248-A9A9-4EE1-88DD-94CF38143F4D}" type="presParOf" srcId="{5E650B37-0578-4FB9-92ED-27D9EE46D9F7}" destId="{20DFD978-C5F7-47D4-9D6F-E33DA60F1D81}" srcOrd="0" destOrd="0" presId="urn:microsoft.com/office/officeart/2016/7/layout/RepeatingBendingProcessNew"/>
    <dgm:cxn modelId="{409A863D-8985-4B84-B668-FD1DAE6207A5}" type="presParOf" srcId="{40B08D11-C476-4A73-B972-2537734C790D}" destId="{837D9525-57AD-4B02-B330-8A95D2F6FC2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07E09-52B4-4D67-BAA5-C663A7E32676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B8289D2-124C-4251-8E9B-FD18C80B425E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dirty="0">
            <a:latin typeface="+mj-lt"/>
            <a:ea typeface="Jura" pitchFamily="2" charset="0"/>
          </a:endParaRPr>
        </a:p>
      </dgm:t>
    </dgm:pt>
    <dgm:pt modelId="{A50CA015-3938-4A11-8604-26E50642F692}" type="parTrans" cxnId="{9D0E8A3E-9111-496A-BB91-CFE30362623D}">
      <dgm:prSet/>
      <dgm:spPr/>
      <dgm:t>
        <a:bodyPr/>
        <a:lstStyle/>
        <a:p>
          <a:endParaRPr lang="en-US"/>
        </a:p>
      </dgm:t>
    </dgm:pt>
    <dgm:pt modelId="{27683653-401E-4842-A2EB-FF93A6DEFB5C}" type="sibTrans" cxnId="{9D0E8A3E-9111-496A-BB91-CFE30362623D}">
      <dgm:prSet/>
      <dgm:spPr/>
      <dgm:t>
        <a:bodyPr/>
        <a:lstStyle/>
        <a:p>
          <a:endParaRPr lang="en-US"/>
        </a:p>
      </dgm:t>
    </dgm:pt>
    <dgm:pt modelId="{97F4E041-4D63-437C-BB6B-6FD6F57D46D6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dirty="0">
            <a:latin typeface="+mj-lt"/>
            <a:ea typeface="Jura" pitchFamily="2" charset="0"/>
          </a:endParaRPr>
        </a:p>
      </dgm:t>
    </dgm:pt>
    <dgm:pt modelId="{0441069F-122E-46B0-B713-87E11C6EEDFD}" type="parTrans" cxnId="{3B7358B8-0559-42A2-96D4-3D9C2210D07A}">
      <dgm:prSet/>
      <dgm:spPr/>
      <dgm:t>
        <a:bodyPr/>
        <a:lstStyle/>
        <a:p>
          <a:endParaRPr lang="en-US"/>
        </a:p>
      </dgm:t>
    </dgm:pt>
    <dgm:pt modelId="{FC98CC9E-10DE-4A2B-876C-86FE6142D7C9}" type="sibTrans" cxnId="{3B7358B8-0559-42A2-96D4-3D9C2210D07A}">
      <dgm:prSet/>
      <dgm:spPr/>
      <dgm:t>
        <a:bodyPr/>
        <a:lstStyle/>
        <a:p>
          <a:endParaRPr lang="en-US"/>
        </a:p>
      </dgm:t>
    </dgm:pt>
    <dgm:pt modelId="{B535B9FB-2FDF-491F-B574-15CE497AA942}">
      <dgm:prSet/>
      <dgm:spPr/>
      <dgm:t>
        <a:bodyPr/>
        <a:lstStyle/>
        <a:p>
          <a:r>
            <a:rPr lang="ru-RU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dirty="0">
            <a:latin typeface="+mj-lt"/>
            <a:ea typeface="Jura" pitchFamily="2" charset="0"/>
          </a:endParaRPr>
        </a:p>
      </dgm:t>
    </dgm:pt>
    <dgm:pt modelId="{57B45E3D-BA9E-4B63-A7C4-899A9807B5AB}" type="parTrans" cxnId="{4B47B56D-1502-4867-A9EC-6408C06F3207}">
      <dgm:prSet/>
      <dgm:spPr/>
      <dgm:t>
        <a:bodyPr/>
        <a:lstStyle/>
        <a:p>
          <a:endParaRPr lang="en-US"/>
        </a:p>
      </dgm:t>
    </dgm:pt>
    <dgm:pt modelId="{2CCF87C6-1423-4532-AC41-B0459BE39883}" type="sibTrans" cxnId="{4B47B56D-1502-4867-A9EC-6408C06F3207}">
      <dgm:prSet/>
      <dgm:spPr/>
      <dgm:t>
        <a:bodyPr/>
        <a:lstStyle/>
        <a:p>
          <a:endParaRPr lang="en-US"/>
        </a:p>
      </dgm:t>
    </dgm:pt>
    <dgm:pt modelId="{193BAE71-AC5A-4D17-B775-94B510D69CF4}" type="pres">
      <dgm:prSet presAssocID="{AD407E09-52B4-4D67-BAA5-C663A7E32676}" presName="outerComposite" presStyleCnt="0">
        <dgm:presLayoutVars>
          <dgm:chMax val="5"/>
          <dgm:dir/>
          <dgm:resizeHandles val="exact"/>
        </dgm:presLayoutVars>
      </dgm:prSet>
      <dgm:spPr/>
    </dgm:pt>
    <dgm:pt modelId="{75A316DB-359C-4B2F-BBBF-A87A676E06B5}" type="pres">
      <dgm:prSet presAssocID="{AD407E09-52B4-4D67-BAA5-C663A7E32676}" presName="dummyMaxCanvas" presStyleCnt="0">
        <dgm:presLayoutVars/>
      </dgm:prSet>
      <dgm:spPr/>
    </dgm:pt>
    <dgm:pt modelId="{0EAE1BE7-CC73-4D80-9C59-846F346D68B4}" type="pres">
      <dgm:prSet presAssocID="{AD407E09-52B4-4D67-BAA5-C663A7E32676}" presName="ThreeNodes_1" presStyleLbl="node1" presStyleIdx="0" presStyleCnt="3">
        <dgm:presLayoutVars>
          <dgm:bulletEnabled val="1"/>
        </dgm:presLayoutVars>
      </dgm:prSet>
      <dgm:spPr/>
    </dgm:pt>
    <dgm:pt modelId="{0829914B-AA95-4CA8-8513-2F9D092A9772}" type="pres">
      <dgm:prSet presAssocID="{AD407E09-52B4-4D67-BAA5-C663A7E32676}" presName="ThreeNodes_2" presStyleLbl="node1" presStyleIdx="1" presStyleCnt="3">
        <dgm:presLayoutVars>
          <dgm:bulletEnabled val="1"/>
        </dgm:presLayoutVars>
      </dgm:prSet>
      <dgm:spPr/>
    </dgm:pt>
    <dgm:pt modelId="{0A2742A5-B7A0-4717-B35E-03A680D6330A}" type="pres">
      <dgm:prSet presAssocID="{AD407E09-52B4-4D67-BAA5-C663A7E32676}" presName="ThreeNodes_3" presStyleLbl="node1" presStyleIdx="2" presStyleCnt="3">
        <dgm:presLayoutVars>
          <dgm:bulletEnabled val="1"/>
        </dgm:presLayoutVars>
      </dgm:prSet>
      <dgm:spPr/>
    </dgm:pt>
    <dgm:pt modelId="{19FA9037-2670-4424-9071-93E79EAC7A71}" type="pres">
      <dgm:prSet presAssocID="{AD407E09-52B4-4D67-BAA5-C663A7E32676}" presName="ThreeConn_1-2" presStyleLbl="fgAccFollowNode1" presStyleIdx="0" presStyleCnt="2">
        <dgm:presLayoutVars>
          <dgm:bulletEnabled val="1"/>
        </dgm:presLayoutVars>
      </dgm:prSet>
      <dgm:spPr/>
    </dgm:pt>
    <dgm:pt modelId="{DF77E089-7AD3-4C3A-934E-6691CD4B466B}" type="pres">
      <dgm:prSet presAssocID="{AD407E09-52B4-4D67-BAA5-C663A7E32676}" presName="ThreeConn_2-3" presStyleLbl="fgAccFollowNode1" presStyleIdx="1" presStyleCnt="2">
        <dgm:presLayoutVars>
          <dgm:bulletEnabled val="1"/>
        </dgm:presLayoutVars>
      </dgm:prSet>
      <dgm:spPr/>
    </dgm:pt>
    <dgm:pt modelId="{8C0E80BA-C099-4738-9806-80A3A787605A}" type="pres">
      <dgm:prSet presAssocID="{AD407E09-52B4-4D67-BAA5-C663A7E32676}" presName="ThreeNodes_1_text" presStyleLbl="node1" presStyleIdx="2" presStyleCnt="3">
        <dgm:presLayoutVars>
          <dgm:bulletEnabled val="1"/>
        </dgm:presLayoutVars>
      </dgm:prSet>
      <dgm:spPr/>
    </dgm:pt>
    <dgm:pt modelId="{3C1582C0-FFA4-4640-A0F5-EDBEDF63C960}" type="pres">
      <dgm:prSet presAssocID="{AD407E09-52B4-4D67-BAA5-C663A7E32676}" presName="ThreeNodes_2_text" presStyleLbl="node1" presStyleIdx="2" presStyleCnt="3">
        <dgm:presLayoutVars>
          <dgm:bulletEnabled val="1"/>
        </dgm:presLayoutVars>
      </dgm:prSet>
      <dgm:spPr/>
    </dgm:pt>
    <dgm:pt modelId="{42F80663-DD41-47DE-A9EE-9BB97DC890BD}" type="pres">
      <dgm:prSet presAssocID="{AD407E09-52B4-4D67-BAA5-C663A7E3267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6171508-4142-444E-8988-C61FBBE30B88}" type="presOf" srcId="{B535B9FB-2FDF-491F-B574-15CE497AA942}" destId="{42F80663-DD41-47DE-A9EE-9BB97DC890BD}" srcOrd="1" destOrd="0" presId="urn:microsoft.com/office/officeart/2005/8/layout/vProcess5"/>
    <dgm:cxn modelId="{0D828B39-618B-4AE9-9D03-62B03D70041C}" type="presOf" srcId="{27683653-401E-4842-A2EB-FF93A6DEFB5C}" destId="{19FA9037-2670-4424-9071-93E79EAC7A71}" srcOrd="0" destOrd="0" presId="urn:microsoft.com/office/officeart/2005/8/layout/vProcess5"/>
    <dgm:cxn modelId="{9D0E8A3E-9111-496A-BB91-CFE30362623D}" srcId="{AD407E09-52B4-4D67-BAA5-C663A7E32676}" destId="{AB8289D2-124C-4251-8E9B-FD18C80B425E}" srcOrd="0" destOrd="0" parTransId="{A50CA015-3938-4A11-8604-26E50642F692}" sibTransId="{27683653-401E-4842-A2EB-FF93A6DEFB5C}"/>
    <dgm:cxn modelId="{4B47B56D-1502-4867-A9EC-6408C06F3207}" srcId="{AD407E09-52B4-4D67-BAA5-C663A7E32676}" destId="{B535B9FB-2FDF-491F-B574-15CE497AA942}" srcOrd="2" destOrd="0" parTransId="{57B45E3D-BA9E-4B63-A7C4-899A9807B5AB}" sibTransId="{2CCF87C6-1423-4532-AC41-B0459BE39883}"/>
    <dgm:cxn modelId="{3455EB55-2213-4212-9EB8-C5B60E1B2AED}" type="presOf" srcId="{AB8289D2-124C-4251-8E9B-FD18C80B425E}" destId="{0EAE1BE7-CC73-4D80-9C59-846F346D68B4}" srcOrd="0" destOrd="0" presId="urn:microsoft.com/office/officeart/2005/8/layout/vProcess5"/>
    <dgm:cxn modelId="{FB94417B-724F-48E5-ADB7-922CBBBBD16F}" type="presOf" srcId="{AB8289D2-124C-4251-8E9B-FD18C80B425E}" destId="{8C0E80BA-C099-4738-9806-80A3A787605A}" srcOrd="1" destOrd="0" presId="urn:microsoft.com/office/officeart/2005/8/layout/vProcess5"/>
    <dgm:cxn modelId="{CFC2408C-E3F7-4291-B569-E63B6F70C22E}" type="presOf" srcId="{AD407E09-52B4-4D67-BAA5-C663A7E32676}" destId="{193BAE71-AC5A-4D17-B775-94B510D69CF4}" srcOrd="0" destOrd="0" presId="urn:microsoft.com/office/officeart/2005/8/layout/vProcess5"/>
    <dgm:cxn modelId="{FDA6C8A6-A98B-4D73-BD3D-C3D243937A41}" type="presOf" srcId="{97F4E041-4D63-437C-BB6B-6FD6F57D46D6}" destId="{0829914B-AA95-4CA8-8513-2F9D092A9772}" srcOrd="0" destOrd="0" presId="urn:microsoft.com/office/officeart/2005/8/layout/vProcess5"/>
    <dgm:cxn modelId="{3B7358B8-0559-42A2-96D4-3D9C2210D07A}" srcId="{AD407E09-52B4-4D67-BAA5-C663A7E32676}" destId="{97F4E041-4D63-437C-BB6B-6FD6F57D46D6}" srcOrd="1" destOrd="0" parTransId="{0441069F-122E-46B0-B713-87E11C6EEDFD}" sibTransId="{FC98CC9E-10DE-4A2B-876C-86FE6142D7C9}"/>
    <dgm:cxn modelId="{BA4ED0C7-4D64-4333-88C7-CEC78CDBD119}" type="presOf" srcId="{FC98CC9E-10DE-4A2B-876C-86FE6142D7C9}" destId="{DF77E089-7AD3-4C3A-934E-6691CD4B466B}" srcOrd="0" destOrd="0" presId="urn:microsoft.com/office/officeart/2005/8/layout/vProcess5"/>
    <dgm:cxn modelId="{87916AD8-6BF1-4233-8137-D5147B9A373F}" type="presOf" srcId="{97F4E041-4D63-437C-BB6B-6FD6F57D46D6}" destId="{3C1582C0-FFA4-4640-A0F5-EDBEDF63C960}" srcOrd="1" destOrd="0" presId="urn:microsoft.com/office/officeart/2005/8/layout/vProcess5"/>
    <dgm:cxn modelId="{6D0F94E8-C5CD-4E10-8B56-B7044CE0A51F}" type="presOf" srcId="{B535B9FB-2FDF-491F-B574-15CE497AA942}" destId="{0A2742A5-B7A0-4717-B35E-03A680D6330A}" srcOrd="0" destOrd="0" presId="urn:microsoft.com/office/officeart/2005/8/layout/vProcess5"/>
    <dgm:cxn modelId="{6801AA07-EC9C-4C34-8EFF-3CDE8A216B5A}" type="presParOf" srcId="{193BAE71-AC5A-4D17-B775-94B510D69CF4}" destId="{75A316DB-359C-4B2F-BBBF-A87A676E06B5}" srcOrd="0" destOrd="0" presId="urn:microsoft.com/office/officeart/2005/8/layout/vProcess5"/>
    <dgm:cxn modelId="{5BC34BEB-5552-4408-A1B1-5C43A56F3D7F}" type="presParOf" srcId="{193BAE71-AC5A-4D17-B775-94B510D69CF4}" destId="{0EAE1BE7-CC73-4D80-9C59-846F346D68B4}" srcOrd="1" destOrd="0" presId="urn:microsoft.com/office/officeart/2005/8/layout/vProcess5"/>
    <dgm:cxn modelId="{09D82EA5-AEC1-4DD3-8826-D3F134424CC9}" type="presParOf" srcId="{193BAE71-AC5A-4D17-B775-94B510D69CF4}" destId="{0829914B-AA95-4CA8-8513-2F9D092A9772}" srcOrd="2" destOrd="0" presId="urn:microsoft.com/office/officeart/2005/8/layout/vProcess5"/>
    <dgm:cxn modelId="{30387F2E-6223-4F2E-A2E1-0CD660E21A43}" type="presParOf" srcId="{193BAE71-AC5A-4D17-B775-94B510D69CF4}" destId="{0A2742A5-B7A0-4717-B35E-03A680D6330A}" srcOrd="3" destOrd="0" presId="urn:microsoft.com/office/officeart/2005/8/layout/vProcess5"/>
    <dgm:cxn modelId="{A57B4C74-2777-4000-BB6C-8BB9C6516AB2}" type="presParOf" srcId="{193BAE71-AC5A-4D17-B775-94B510D69CF4}" destId="{19FA9037-2670-4424-9071-93E79EAC7A71}" srcOrd="4" destOrd="0" presId="urn:microsoft.com/office/officeart/2005/8/layout/vProcess5"/>
    <dgm:cxn modelId="{63B72889-57EA-4EA6-AEEC-5EE4E83C1174}" type="presParOf" srcId="{193BAE71-AC5A-4D17-B775-94B510D69CF4}" destId="{DF77E089-7AD3-4C3A-934E-6691CD4B466B}" srcOrd="5" destOrd="0" presId="urn:microsoft.com/office/officeart/2005/8/layout/vProcess5"/>
    <dgm:cxn modelId="{3574FEED-47C9-43B9-AC72-252B80E03DEA}" type="presParOf" srcId="{193BAE71-AC5A-4D17-B775-94B510D69CF4}" destId="{8C0E80BA-C099-4738-9806-80A3A787605A}" srcOrd="6" destOrd="0" presId="urn:microsoft.com/office/officeart/2005/8/layout/vProcess5"/>
    <dgm:cxn modelId="{EB9756EE-F22A-43FB-A357-6B5DD3D9AE3A}" type="presParOf" srcId="{193BAE71-AC5A-4D17-B775-94B510D69CF4}" destId="{3C1582C0-FFA4-4640-A0F5-EDBEDF63C960}" srcOrd="7" destOrd="0" presId="urn:microsoft.com/office/officeart/2005/8/layout/vProcess5"/>
    <dgm:cxn modelId="{9FC43D21-52FE-4F47-B2D6-4B2D5B755D28}" type="presParOf" srcId="{193BAE71-AC5A-4D17-B775-94B510D69CF4}" destId="{42F80663-DD41-47DE-A9EE-9BB97DC890B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DF098-3657-49A3-ADA7-CD155780C433}">
      <dsp:nvSpPr>
        <dsp:cNvPr id="0" name=""/>
        <dsp:cNvSpPr/>
      </dsp:nvSpPr>
      <dsp:spPr>
        <a:xfrm>
          <a:off x="0" y="651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EE8100-DA7B-4B79-91A5-D3AE13D4D4C8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E0378-63C3-4370-82BE-0D5ADADDD92B}">
      <dsp:nvSpPr>
        <dsp:cNvPr id="0" name=""/>
        <dsp:cNvSpPr/>
      </dsp:nvSpPr>
      <dsp:spPr>
        <a:xfrm>
          <a:off x="1759790" y="651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может быть описана указанием имени</a:t>
          </a:r>
          <a:r>
            <a:rPr lang="en-US" sz="2500" kern="1200" dirty="0">
              <a:latin typeface="+mj-lt"/>
              <a:ea typeface="Jura" pitchFamily="2" charset="0"/>
            </a:rPr>
            <a:t> </a:t>
          </a:r>
          <a:r>
            <a:rPr lang="ru-RU" sz="2500" kern="1200" dirty="0">
              <a:latin typeface="+mj-lt"/>
              <a:ea typeface="Jura" pitchFamily="2" charset="0"/>
            </a:rPr>
            <a:t>и входящих аргументов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651"/>
        <a:ext cx="5098209" cy="1523627"/>
      </dsp:txXfrm>
    </dsp:sp>
    <dsp:sp modelId="{9791CF1B-F672-45B9-88A6-14C15BD12C45}">
      <dsp:nvSpPr>
        <dsp:cNvPr id="0" name=""/>
        <dsp:cNvSpPr/>
      </dsp:nvSpPr>
      <dsp:spPr>
        <a:xfrm>
          <a:off x="0" y="1905186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5A800A-7B05-4CBD-8B3C-89E5F90454A2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3BCFB-4E02-485B-8E4B-12BFD2FA0A6E}">
      <dsp:nvSpPr>
        <dsp:cNvPr id="0" name=""/>
        <dsp:cNvSpPr/>
      </dsp:nvSpPr>
      <dsp:spPr>
        <a:xfrm>
          <a:off x="1759790" y="1905186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предотвращает программирование методом </a:t>
          </a:r>
          <a:r>
            <a:rPr lang="en-US" sz="2500" kern="1200" dirty="0">
              <a:latin typeface="+mj-lt"/>
              <a:ea typeface="Jura" pitchFamily="2" charset="0"/>
            </a:rPr>
            <a:t>copy/paste</a:t>
          </a:r>
        </a:p>
      </dsp:txBody>
      <dsp:txXfrm>
        <a:off x="1759790" y="1905186"/>
        <a:ext cx="5098209" cy="1523627"/>
      </dsp:txXfrm>
    </dsp:sp>
    <dsp:sp modelId="{E6CD2373-E0DF-4D4C-96BC-D21FB42A6CC7}">
      <dsp:nvSpPr>
        <dsp:cNvPr id="0" name=""/>
        <dsp:cNvSpPr/>
      </dsp:nvSpPr>
      <dsp:spPr>
        <a:xfrm>
          <a:off x="0" y="3809720"/>
          <a:ext cx="6858000" cy="1523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8F3D2-A9BE-4A37-ABB1-3C640F087FB8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413C8-CC80-4EF7-B6EE-67C1763C8B49}">
      <dsp:nvSpPr>
        <dsp:cNvPr id="0" name=""/>
        <dsp:cNvSpPr/>
      </dsp:nvSpPr>
      <dsp:spPr>
        <a:xfrm>
          <a:off x="1759790" y="3809720"/>
          <a:ext cx="5098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+mj-lt"/>
              <a:ea typeface="Jura" pitchFamily="2" charset="0"/>
            </a:rPr>
            <a:t>способствует процедурной декомпозиции</a:t>
          </a:r>
          <a:endParaRPr lang="en-US" sz="2500" kern="1200" dirty="0">
            <a:latin typeface="+mj-lt"/>
            <a:ea typeface="Jura" pitchFamily="2" charset="0"/>
          </a:endParaRPr>
        </a:p>
      </dsp:txBody>
      <dsp:txXfrm>
        <a:off x="1759790" y="3809720"/>
        <a:ext cx="5098209" cy="152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1A0D3-C239-45A3-B7D5-60582202DB7E}">
      <dsp:nvSpPr>
        <dsp:cNvPr id="0" name=""/>
        <dsp:cNvSpPr/>
      </dsp:nvSpPr>
      <dsp:spPr>
        <a:xfrm>
          <a:off x="3156094" y="664606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707615"/>
        <a:ext cx="27110" cy="5422"/>
      </dsp:txXfrm>
    </dsp:sp>
    <dsp:sp modelId="{6C83DAFC-8C78-4C01-A282-D023299F65DB}">
      <dsp:nvSpPr>
        <dsp:cNvPr id="0" name=""/>
        <dsp:cNvSpPr/>
      </dsp:nvSpPr>
      <dsp:spPr>
        <a:xfrm>
          <a:off x="800457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def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это оператор, функции не существует, пока он не будет выполнен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095"/>
        <a:ext cx="2357437" cy="1414462"/>
      </dsp:txXfrm>
    </dsp:sp>
    <dsp:sp modelId="{D5F79A31-AF18-4A5B-9686-25FCFEFA85B0}">
      <dsp:nvSpPr>
        <dsp:cNvPr id="0" name=""/>
        <dsp:cNvSpPr/>
      </dsp:nvSpPr>
      <dsp:spPr>
        <a:xfrm>
          <a:off x="1979175" y="1415758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1668852"/>
        <a:ext cx="147495" cy="5422"/>
      </dsp:txXfrm>
    </dsp:sp>
    <dsp:sp modelId="{5C882941-3D78-408B-8BCF-2961DC9F3D40}">
      <dsp:nvSpPr>
        <dsp:cNvPr id="0" name=""/>
        <dsp:cNvSpPr/>
      </dsp:nvSpPr>
      <dsp:spPr>
        <a:xfrm>
          <a:off x="3700105" y="3095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любая функция это объект, имя функции – переменная, содержащая этот объект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3700105" y="3095"/>
        <a:ext cx="2357437" cy="1414462"/>
      </dsp:txXfrm>
    </dsp:sp>
    <dsp:sp modelId="{274FDF96-8634-4CFD-B447-F06363B46F1A}">
      <dsp:nvSpPr>
        <dsp:cNvPr id="0" name=""/>
        <dsp:cNvSpPr/>
      </dsp:nvSpPr>
      <dsp:spPr>
        <a:xfrm>
          <a:off x="3156094" y="2621280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2664288"/>
        <a:ext cx="27110" cy="5422"/>
      </dsp:txXfrm>
    </dsp:sp>
    <dsp:sp modelId="{315F32D4-8AAE-4187-9E2F-4209D2A6D679}">
      <dsp:nvSpPr>
        <dsp:cNvPr id="0" name=""/>
        <dsp:cNvSpPr/>
      </dsp:nvSpPr>
      <dsp:spPr>
        <a:xfrm>
          <a:off x="800457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в общем случае аргументы передаются по позиции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1959768"/>
        <a:ext cx="2357437" cy="1414462"/>
      </dsp:txXfrm>
    </dsp:sp>
    <dsp:sp modelId="{C068B925-E930-437B-955E-6E5678569AF1}">
      <dsp:nvSpPr>
        <dsp:cNvPr id="0" name=""/>
        <dsp:cNvSpPr/>
      </dsp:nvSpPr>
      <dsp:spPr>
        <a:xfrm>
          <a:off x="1979175" y="3372431"/>
          <a:ext cx="2899648" cy="511610"/>
        </a:xfrm>
        <a:custGeom>
          <a:avLst/>
          <a:gdLst/>
          <a:ahLst/>
          <a:cxnLst/>
          <a:rect l="0" t="0" r="0" b="0"/>
          <a:pathLst>
            <a:path>
              <a:moveTo>
                <a:pt x="2899648" y="0"/>
              </a:moveTo>
              <a:lnTo>
                <a:pt x="2899648" y="272905"/>
              </a:lnTo>
              <a:lnTo>
                <a:pt x="0" y="272905"/>
              </a:lnTo>
              <a:lnTo>
                <a:pt x="0" y="51161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5252" y="3625525"/>
        <a:ext cx="147495" cy="5422"/>
      </dsp:txXfrm>
    </dsp:sp>
    <dsp:sp modelId="{1343FC9B-BF3A-4010-A95F-E0DFCF615031}">
      <dsp:nvSpPr>
        <dsp:cNvPr id="0" name=""/>
        <dsp:cNvSpPr/>
      </dsp:nvSpPr>
      <dsp:spPr>
        <a:xfrm>
          <a:off x="3700105" y="1959768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аргументы передаются по ссылкам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</a:p>
      </dsp:txBody>
      <dsp:txXfrm>
        <a:off x="3700105" y="1959768"/>
        <a:ext cx="2357437" cy="1414462"/>
      </dsp:txXfrm>
    </dsp:sp>
    <dsp:sp modelId="{5E650B37-0578-4FB9-92ED-27D9EE46D9F7}">
      <dsp:nvSpPr>
        <dsp:cNvPr id="0" name=""/>
        <dsp:cNvSpPr/>
      </dsp:nvSpPr>
      <dsp:spPr>
        <a:xfrm>
          <a:off x="3156094" y="4577953"/>
          <a:ext cx="5116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61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98344" y="4620962"/>
        <a:ext cx="27110" cy="5422"/>
      </dsp:txXfrm>
    </dsp:sp>
    <dsp:sp modelId="{F945A2F9-FAB2-42AA-9991-0688FE52607E}">
      <dsp:nvSpPr>
        <dsp:cNvPr id="0" name=""/>
        <dsp:cNvSpPr/>
      </dsp:nvSpPr>
      <dsp:spPr>
        <a:xfrm>
          <a:off x="800457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необязательный оператор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return</a:t>
          </a:r>
          <a:r>
            <a:rPr lang="en-US" sz="1400" kern="1200" dirty="0">
              <a:latin typeface="+mj-lt"/>
              <a:ea typeface="Jura" pitchFamily="2" charset="0"/>
            </a:rPr>
            <a:t> </a:t>
          </a:r>
          <a:r>
            <a:rPr lang="ru-RU" sz="1400" kern="1200" dirty="0">
              <a:latin typeface="+mj-lt"/>
              <a:ea typeface="Jura" pitchFamily="2" charset="0"/>
            </a:rPr>
            <a:t>заканчивает выполнение функции и возвращает некий результат</a:t>
          </a:r>
          <a:endParaRPr lang="en-US" sz="1400" kern="1200" dirty="0">
            <a:latin typeface="+mj-lt"/>
            <a:ea typeface="Jura" pitchFamily="2" charset="0"/>
          </a:endParaRPr>
        </a:p>
      </dsp:txBody>
      <dsp:txXfrm>
        <a:off x="800457" y="3916441"/>
        <a:ext cx="2357437" cy="1414462"/>
      </dsp:txXfrm>
    </dsp:sp>
    <dsp:sp modelId="{837D9525-57AD-4B02-B330-8A95D2F6FC29}">
      <dsp:nvSpPr>
        <dsp:cNvPr id="0" name=""/>
        <dsp:cNvSpPr/>
      </dsp:nvSpPr>
      <dsp:spPr>
        <a:xfrm>
          <a:off x="3700105" y="3916441"/>
          <a:ext cx="2357437" cy="1414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516" tIns="121255" rIns="115516" bIns="12125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+mj-lt"/>
              <a:ea typeface="Jura" pitchFamily="2" charset="0"/>
            </a:rPr>
            <a:t>функция всегда возвращает объект, если </a:t>
          </a:r>
          <a:r>
            <a:rPr lang="en-US" sz="1400" kern="1200" dirty="0">
              <a:latin typeface="+mj-lt"/>
              <a:ea typeface="Jura" pitchFamily="2" charset="0"/>
            </a:rPr>
            <a:t>return </a:t>
          </a:r>
          <a:r>
            <a:rPr lang="ru-RU" sz="1400" kern="1200" dirty="0">
              <a:latin typeface="+mj-lt"/>
              <a:ea typeface="Jura" pitchFamily="2" charset="0"/>
            </a:rPr>
            <a:t>отсутствует или вызывается без операнда, то функция вернёт объект типа </a:t>
          </a:r>
          <a:r>
            <a:rPr lang="en-US" sz="1400" kern="1200" dirty="0">
              <a:latin typeface="+mj-lt"/>
              <a:ea typeface="Jura" pitchFamily="2" charset="0"/>
              <a:cs typeface="JetBrains Mono" panose="02000009000000000000" pitchFamily="49" charset="0"/>
            </a:rPr>
            <a:t>None</a:t>
          </a:r>
        </a:p>
      </dsp:txBody>
      <dsp:txXfrm>
        <a:off x="3700105" y="3916441"/>
        <a:ext cx="2357437" cy="14144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E1BE7-CC73-4D80-9C59-846F346D68B4}">
      <dsp:nvSpPr>
        <dsp:cNvPr id="0" name=""/>
        <dsp:cNvSpPr/>
      </dsp:nvSpPr>
      <dsp:spPr>
        <a:xfrm>
          <a:off x="0" y="0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Аргументы передаются с помощью автоматического присваивания объектов локальным переменным (то есть «по ссылке»)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31441" y="31441"/>
        <a:ext cx="7779904" cy="1010585"/>
      </dsp:txXfrm>
    </dsp:sp>
    <dsp:sp modelId="{0829914B-AA95-4CA8-8513-2F9D092A9772}">
      <dsp:nvSpPr>
        <dsp:cNvPr id="0" name=""/>
        <dsp:cNvSpPr/>
      </dsp:nvSpPr>
      <dsp:spPr>
        <a:xfrm>
          <a:off x="788669" y="1252378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Присваивание новых значений именам аргументов никак не затрагивает вызывающий код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820110" y="1283819"/>
        <a:ext cx="7388954" cy="1010585"/>
      </dsp:txXfrm>
    </dsp:sp>
    <dsp:sp modelId="{0A2742A5-B7A0-4717-B35E-03A680D6330A}">
      <dsp:nvSpPr>
        <dsp:cNvPr id="0" name=""/>
        <dsp:cNvSpPr/>
      </dsp:nvSpPr>
      <dsp:spPr>
        <a:xfrm>
          <a:off x="1577339" y="2504757"/>
          <a:ext cx="8938260" cy="10734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+mj-lt"/>
              <a:ea typeface="Jura" pitchFamily="2" charset="0"/>
            </a:rPr>
            <a:t>Модификация аргумента внутри функции может влиять на объект (и вызывающий код), если этот объект изменяемый</a:t>
          </a:r>
          <a:endParaRPr lang="en-US" sz="2000" kern="1200" dirty="0">
            <a:latin typeface="+mj-lt"/>
            <a:ea typeface="Jura" pitchFamily="2" charset="0"/>
          </a:endParaRPr>
        </a:p>
      </dsp:txBody>
      <dsp:txXfrm>
        <a:off x="1608780" y="2536198"/>
        <a:ext cx="7388954" cy="1010585"/>
      </dsp:txXfrm>
    </dsp:sp>
    <dsp:sp modelId="{19FA9037-2670-4424-9071-93E79EAC7A71}">
      <dsp:nvSpPr>
        <dsp:cNvPr id="0" name=""/>
        <dsp:cNvSpPr/>
      </dsp:nvSpPr>
      <dsp:spPr>
        <a:xfrm>
          <a:off x="8240506" y="814046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397500" y="814046"/>
        <a:ext cx="383765" cy="525059"/>
      </dsp:txXfrm>
    </dsp:sp>
    <dsp:sp modelId="{DF77E089-7AD3-4C3A-934E-6691CD4B466B}">
      <dsp:nvSpPr>
        <dsp:cNvPr id="0" name=""/>
        <dsp:cNvSpPr/>
      </dsp:nvSpPr>
      <dsp:spPr>
        <a:xfrm>
          <a:off x="9029176" y="2059268"/>
          <a:ext cx="697753" cy="69775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9186170" y="2059268"/>
        <a:ext cx="383765" cy="525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2DE6-0474-7642-9A56-60D7DB951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4BE0FE-481C-B6C8-FA2E-C630AF853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B10BA-34C7-17B1-1BB9-8685FB68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389A0-3B6C-B177-8890-0D086250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2AA73-084B-0429-7813-47A06D6A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9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1152-95B8-7984-4FEC-7C574E8C3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E1243-4E5F-7980-BEC5-5E3830D0D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547F-A0E7-0CB9-26D8-5BAF026C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7DBFF-0B75-10AF-93D4-56AAA7A7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17A7F-B8F0-7E85-A75D-2F85E792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356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1654298" y="799047"/>
            <a:ext cx="8895423" cy="2454431"/>
            <a:chOff x="1654297" y="1584960"/>
            <a:chExt cx="8895423" cy="2454431"/>
          </a:xfrm>
        </p:grpSpPr>
        <p:sp>
          <p:nvSpPr>
            <p:cNvPr id="55" name="Freeform 54"/>
            <p:cNvSpPr/>
            <p:nvPr/>
          </p:nvSpPr>
          <p:spPr>
            <a:xfrm flipH="1">
              <a:off x="5221287" y="3021639"/>
              <a:ext cx="1736724" cy="960153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1270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2" name="Freeform 51"/>
            <p:cNvSpPr/>
            <p:nvPr/>
          </p:nvSpPr>
          <p:spPr>
            <a:xfrm flipH="1">
              <a:off x="5174876" y="28787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9" name="Freeform 48"/>
            <p:cNvSpPr/>
            <p:nvPr/>
          </p:nvSpPr>
          <p:spPr>
            <a:xfrm flipH="1">
              <a:off x="5174674" y="2866065"/>
              <a:ext cx="1842652" cy="1160626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gradFill>
              <a:gsLst>
                <a:gs pos="93000">
                  <a:srgbClr val="7A7A84"/>
                </a:gs>
                <a:gs pos="0">
                  <a:srgbClr val="EDEDF3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7" name="Freeform 56"/>
            <p:cNvSpPr/>
            <p:nvPr/>
          </p:nvSpPr>
          <p:spPr>
            <a:xfrm flipH="1">
              <a:off x="3404464" y="3061839"/>
              <a:ext cx="5724002" cy="287187"/>
            </a:xfrm>
            <a:custGeom>
              <a:avLst/>
              <a:gdLst>
                <a:gd name="connsiteX0" fmla="*/ 921326 w 1842652"/>
                <a:gd name="connsiteY0" fmla="*/ 0 h 1160626"/>
                <a:gd name="connsiteX1" fmla="*/ 486352 w 1842652"/>
                <a:gd name="connsiteY1" fmla="*/ 957 h 1160626"/>
                <a:gd name="connsiteX2" fmla="*/ 106938 w 1842652"/>
                <a:gd name="connsiteY2" fmla="*/ 254165 h 1160626"/>
                <a:gd name="connsiteX3" fmla="*/ 2163 w 1842652"/>
                <a:gd name="connsiteY3" fmla="*/ 871700 h 1160626"/>
                <a:gd name="connsiteX4" fmla="*/ 274421 w 1842652"/>
                <a:gd name="connsiteY4" fmla="*/ 1160626 h 1160626"/>
                <a:gd name="connsiteX5" fmla="*/ 921326 w 1842652"/>
                <a:gd name="connsiteY5" fmla="*/ 1160626 h 1160626"/>
                <a:gd name="connsiteX6" fmla="*/ 1568231 w 1842652"/>
                <a:gd name="connsiteY6" fmla="*/ 1160626 h 1160626"/>
                <a:gd name="connsiteX7" fmla="*/ 1840489 w 1842652"/>
                <a:gd name="connsiteY7" fmla="*/ 871700 h 1160626"/>
                <a:gd name="connsiteX8" fmla="*/ 1735714 w 1842652"/>
                <a:gd name="connsiteY8" fmla="*/ 254165 h 1160626"/>
                <a:gd name="connsiteX9" fmla="*/ 1356300 w 1842652"/>
                <a:gd name="connsiteY9" fmla="*/ 957 h 116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42652" h="1160626">
                  <a:moveTo>
                    <a:pt x="921326" y="0"/>
                  </a:moveTo>
                  <a:lnTo>
                    <a:pt x="486352" y="957"/>
                  </a:lnTo>
                  <a:cubicBezTo>
                    <a:pt x="303110" y="957"/>
                    <a:pt x="149801" y="54254"/>
                    <a:pt x="106938" y="254165"/>
                  </a:cubicBezTo>
                  <a:cubicBezTo>
                    <a:pt x="68838" y="448897"/>
                    <a:pt x="16450" y="686493"/>
                    <a:pt x="2163" y="871700"/>
                  </a:cubicBezTo>
                  <a:cubicBezTo>
                    <a:pt x="-16887" y="1054942"/>
                    <a:pt x="91179" y="1160626"/>
                    <a:pt x="274421" y="1160626"/>
                  </a:cubicBezTo>
                  <a:lnTo>
                    <a:pt x="921326" y="1160626"/>
                  </a:lnTo>
                  <a:lnTo>
                    <a:pt x="1568231" y="1160626"/>
                  </a:lnTo>
                  <a:cubicBezTo>
                    <a:pt x="1751473" y="1160626"/>
                    <a:pt x="1859539" y="1054942"/>
                    <a:pt x="1840489" y="871700"/>
                  </a:cubicBezTo>
                  <a:cubicBezTo>
                    <a:pt x="1826202" y="686493"/>
                    <a:pt x="1773814" y="448897"/>
                    <a:pt x="1735714" y="254165"/>
                  </a:cubicBezTo>
                  <a:cubicBezTo>
                    <a:pt x="1692851" y="54254"/>
                    <a:pt x="1539542" y="957"/>
                    <a:pt x="1356300" y="957"/>
                  </a:cubicBezTo>
                  <a:close/>
                </a:path>
              </a:pathLst>
            </a:custGeom>
            <a:solidFill>
              <a:schemeClr val="tx1">
                <a:alpha val="36000"/>
              </a:schemeClr>
            </a:solidFill>
            <a:ln>
              <a:noFill/>
            </a:ln>
            <a:effectLst>
              <a:outerShdw blurRad="304800" dist="317500" dir="2700000" algn="tl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654297" y="1589166"/>
              <a:ext cx="8895423" cy="1839595"/>
            </a:xfrm>
            <a:custGeom>
              <a:avLst/>
              <a:gdLst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0 w 8892540"/>
                <a:gd name="connsiteY7" fmla="*/ 157023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2153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92540"/>
                <a:gd name="connsiteY0" fmla="*/ 215381 h 1785620"/>
                <a:gd name="connsiteX1" fmla="*/ 215381 w 8892540"/>
                <a:gd name="connsiteY1" fmla="*/ 0 h 1785620"/>
                <a:gd name="connsiteX2" fmla="*/ 8677159 w 8892540"/>
                <a:gd name="connsiteY2" fmla="*/ 0 h 1785620"/>
                <a:gd name="connsiteX3" fmla="*/ 8892540 w 8892540"/>
                <a:gd name="connsiteY3" fmla="*/ 215381 h 1785620"/>
                <a:gd name="connsiteX4" fmla="*/ 8892540 w 8892540"/>
                <a:gd name="connsiteY4" fmla="*/ 1570239 h 1785620"/>
                <a:gd name="connsiteX5" fmla="*/ 8677159 w 8892540"/>
                <a:gd name="connsiteY5" fmla="*/ 1785620 h 1785620"/>
                <a:gd name="connsiteX6" fmla="*/ 1409181 w 8892540"/>
                <a:gd name="connsiteY6" fmla="*/ 1785620 h 1785620"/>
                <a:gd name="connsiteX7" fmla="*/ 1073150 w 8892540"/>
                <a:gd name="connsiteY7" fmla="*/ 1563889 h 1785620"/>
                <a:gd name="connsiteX8" fmla="*/ 0 w 8892540"/>
                <a:gd name="connsiteY8" fmla="*/ 2153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86517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8867140 w 8867140"/>
                <a:gd name="connsiteY4" fmla="*/ 157023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867140"/>
                <a:gd name="connsiteY0" fmla="*/ 126481 h 1785620"/>
                <a:gd name="connsiteX1" fmla="*/ 189981 w 8867140"/>
                <a:gd name="connsiteY1" fmla="*/ 0 h 1785620"/>
                <a:gd name="connsiteX2" fmla="*/ 8651759 w 8867140"/>
                <a:gd name="connsiteY2" fmla="*/ 0 h 1785620"/>
                <a:gd name="connsiteX3" fmla="*/ 8867140 w 8867140"/>
                <a:gd name="connsiteY3" fmla="*/ 215381 h 1785620"/>
                <a:gd name="connsiteX4" fmla="*/ 7749540 w 8867140"/>
                <a:gd name="connsiteY4" fmla="*/ 1576589 h 1785620"/>
                <a:gd name="connsiteX5" fmla="*/ 7280159 w 8867140"/>
                <a:gd name="connsiteY5" fmla="*/ 1785620 h 1785620"/>
                <a:gd name="connsiteX6" fmla="*/ 1383781 w 8867140"/>
                <a:gd name="connsiteY6" fmla="*/ 1785620 h 1785620"/>
                <a:gd name="connsiteX7" fmla="*/ 1047750 w 8867140"/>
                <a:gd name="connsiteY7" fmla="*/ 1563889 h 1785620"/>
                <a:gd name="connsiteX8" fmla="*/ 0 w 8867140"/>
                <a:gd name="connsiteY8" fmla="*/ 126481 h 1785620"/>
                <a:gd name="connsiteX0" fmla="*/ 0 w 8797290"/>
                <a:gd name="connsiteY0" fmla="*/ 126481 h 1785620"/>
                <a:gd name="connsiteX1" fmla="*/ 189981 w 8797290"/>
                <a:gd name="connsiteY1" fmla="*/ 0 h 1785620"/>
                <a:gd name="connsiteX2" fmla="*/ 8651759 w 8797290"/>
                <a:gd name="connsiteY2" fmla="*/ 0 h 1785620"/>
                <a:gd name="connsiteX3" fmla="*/ 8797290 w 8797290"/>
                <a:gd name="connsiteY3" fmla="*/ 202681 h 1785620"/>
                <a:gd name="connsiteX4" fmla="*/ 7749540 w 8797290"/>
                <a:gd name="connsiteY4" fmla="*/ 1576589 h 1785620"/>
                <a:gd name="connsiteX5" fmla="*/ 7280159 w 8797290"/>
                <a:gd name="connsiteY5" fmla="*/ 1785620 h 1785620"/>
                <a:gd name="connsiteX6" fmla="*/ 1383781 w 8797290"/>
                <a:gd name="connsiteY6" fmla="*/ 1785620 h 1785620"/>
                <a:gd name="connsiteX7" fmla="*/ 1047750 w 8797290"/>
                <a:gd name="connsiteY7" fmla="*/ 1563889 h 1785620"/>
                <a:gd name="connsiteX8" fmla="*/ 0 w 8797290"/>
                <a:gd name="connsiteY8" fmla="*/ 126481 h 1785620"/>
                <a:gd name="connsiteX0" fmla="*/ 0 w 8800465"/>
                <a:gd name="connsiteY0" fmla="*/ 126481 h 1785620"/>
                <a:gd name="connsiteX1" fmla="*/ 189981 w 8800465"/>
                <a:gd name="connsiteY1" fmla="*/ 0 h 1785620"/>
                <a:gd name="connsiteX2" fmla="*/ 8651759 w 8800465"/>
                <a:gd name="connsiteY2" fmla="*/ 0 h 1785620"/>
                <a:gd name="connsiteX3" fmla="*/ 8800465 w 8800465"/>
                <a:gd name="connsiteY3" fmla="*/ 202681 h 1785620"/>
                <a:gd name="connsiteX4" fmla="*/ 7749540 w 8800465"/>
                <a:gd name="connsiteY4" fmla="*/ 1576589 h 1785620"/>
                <a:gd name="connsiteX5" fmla="*/ 7280159 w 8800465"/>
                <a:gd name="connsiteY5" fmla="*/ 1785620 h 1785620"/>
                <a:gd name="connsiteX6" fmla="*/ 1383781 w 8800465"/>
                <a:gd name="connsiteY6" fmla="*/ 1785620 h 1785620"/>
                <a:gd name="connsiteX7" fmla="*/ 1047750 w 8800465"/>
                <a:gd name="connsiteY7" fmla="*/ 1563889 h 1785620"/>
                <a:gd name="connsiteX8" fmla="*/ 0 w 8800465"/>
                <a:gd name="connsiteY8" fmla="*/ 126481 h 1785620"/>
                <a:gd name="connsiteX0" fmla="*/ 0 w 8865449"/>
                <a:gd name="connsiteY0" fmla="*/ 126481 h 1785620"/>
                <a:gd name="connsiteX1" fmla="*/ 189981 w 8865449"/>
                <a:gd name="connsiteY1" fmla="*/ 0 h 1785620"/>
                <a:gd name="connsiteX2" fmla="*/ 8651759 w 8865449"/>
                <a:gd name="connsiteY2" fmla="*/ 0 h 1785620"/>
                <a:gd name="connsiteX3" fmla="*/ 8800465 w 8865449"/>
                <a:gd name="connsiteY3" fmla="*/ 202681 h 1785620"/>
                <a:gd name="connsiteX4" fmla="*/ 7749540 w 8865449"/>
                <a:gd name="connsiteY4" fmla="*/ 1576589 h 1785620"/>
                <a:gd name="connsiteX5" fmla="*/ 7280159 w 8865449"/>
                <a:gd name="connsiteY5" fmla="*/ 1785620 h 1785620"/>
                <a:gd name="connsiteX6" fmla="*/ 1383781 w 8865449"/>
                <a:gd name="connsiteY6" fmla="*/ 1785620 h 1785620"/>
                <a:gd name="connsiteX7" fmla="*/ 1047750 w 8865449"/>
                <a:gd name="connsiteY7" fmla="*/ 1563889 h 1785620"/>
                <a:gd name="connsiteX8" fmla="*/ 0 w 8865449"/>
                <a:gd name="connsiteY8" fmla="*/ 126481 h 1785620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49540 w 8865449"/>
                <a:gd name="connsiteY4" fmla="*/ 1576589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83781 w 8865449"/>
                <a:gd name="connsiteY6" fmla="*/ 1785620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47750 w 8865449"/>
                <a:gd name="connsiteY7" fmla="*/ 1563889 h 1788795"/>
                <a:gd name="connsiteX8" fmla="*/ 0 w 8865449"/>
                <a:gd name="connsiteY8" fmla="*/ 126481 h 1788795"/>
                <a:gd name="connsiteX0" fmla="*/ 0 w 8865449"/>
                <a:gd name="connsiteY0" fmla="*/ 126481 h 1788795"/>
                <a:gd name="connsiteX1" fmla="*/ 189981 w 8865449"/>
                <a:gd name="connsiteY1" fmla="*/ 0 h 1788795"/>
                <a:gd name="connsiteX2" fmla="*/ 8651759 w 8865449"/>
                <a:gd name="connsiteY2" fmla="*/ 0 h 1788795"/>
                <a:gd name="connsiteX3" fmla="*/ 8800465 w 8865449"/>
                <a:gd name="connsiteY3" fmla="*/ 202681 h 1788795"/>
                <a:gd name="connsiteX4" fmla="*/ 7762240 w 8865449"/>
                <a:gd name="connsiteY4" fmla="*/ 1579764 h 1788795"/>
                <a:gd name="connsiteX5" fmla="*/ 7445259 w 8865449"/>
                <a:gd name="connsiteY5" fmla="*/ 1788795 h 1788795"/>
                <a:gd name="connsiteX6" fmla="*/ 1339331 w 8865449"/>
                <a:gd name="connsiteY6" fmla="*/ 1782445 h 1788795"/>
                <a:gd name="connsiteX7" fmla="*/ 1054100 w 8865449"/>
                <a:gd name="connsiteY7" fmla="*/ 1573414 h 1788795"/>
                <a:gd name="connsiteX8" fmla="*/ 0 w 8865449"/>
                <a:gd name="connsiteY8" fmla="*/ 126481 h 1788795"/>
                <a:gd name="connsiteX0" fmla="*/ 0 w 8894024"/>
                <a:gd name="connsiteY0" fmla="*/ 116958 h 1788797"/>
                <a:gd name="connsiteX1" fmla="*/ 218556 w 8894024"/>
                <a:gd name="connsiteY1" fmla="*/ 2 h 1788797"/>
                <a:gd name="connsiteX2" fmla="*/ 8680334 w 8894024"/>
                <a:gd name="connsiteY2" fmla="*/ 2 h 1788797"/>
                <a:gd name="connsiteX3" fmla="*/ 8829040 w 8894024"/>
                <a:gd name="connsiteY3" fmla="*/ 202683 h 1788797"/>
                <a:gd name="connsiteX4" fmla="*/ 7790815 w 8894024"/>
                <a:gd name="connsiteY4" fmla="*/ 1579766 h 1788797"/>
                <a:gd name="connsiteX5" fmla="*/ 7473834 w 8894024"/>
                <a:gd name="connsiteY5" fmla="*/ 1788797 h 1788797"/>
                <a:gd name="connsiteX6" fmla="*/ 1367906 w 8894024"/>
                <a:gd name="connsiteY6" fmla="*/ 1782447 h 1788797"/>
                <a:gd name="connsiteX7" fmla="*/ 1082675 w 8894024"/>
                <a:gd name="connsiteY7" fmla="*/ 1573416 h 1788797"/>
                <a:gd name="connsiteX8" fmla="*/ 0 w 8894024"/>
                <a:gd name="connsiteY8" fmla="*/ 116958 h 1788797"/>
                <a:gd name="connsiteX0" fmla="*/ 14203 w 8908227"/>
                <a:gd name="connsiteY0" fmla="*/ 116956 h 1788795"/>
                <a:gd name="connsiteX1" fmla="*/ 232759 w 8908227"/>
                <a:gd name="connsiteY1" fmla="*/ 0 h 1788795"/>
                <a:gd name="connsiteX2" fmla="*/ 8694537 w 8908227"/>
                <a:gd name="connsiteY2" fmla="*/ 0 h 1788795"/>
                <a:gd name="connsiteX3" fmla="*/ 8843243 w 8908227"/>
                <a:gd name="connsiteY3" fmla="*/ 202681 h 1788795"/>
                <a:gd name="connsiteX4" fmla="*/ 7805018 w 8908227"/>
                <a:gd name="connsiteY4" fmla="*/ 1579764 h 1788795"/>
                <a:gd name="connsiteX5" fmla="*/ 7488037 w 8908227"/>
                <a:gd name="connsiteY5" fmla="*/ 1788795 h 1788795"/>
                <a:gd name="connsiteX6" fmla="*/ 1382109 w 8908227"/>
                <a:gd name="connsiteY6" fmla="*/ 1782445 h 1788795"/>
                <a:gd name="connsiteX7" fmla="*/ 1096878 w 8908227"/>
                <a:gd name="connsiteY7" fmla="*/ 1573414 h 1788795"/>
                <a:gd name="connsiteX8" fmla="*/ 14203 w 8908227"/>
                <a:gd name="connsiteY8" fmla="*/ 116956 h 1788795"/>
                <a:gd name="connsiteX0" fmla="*/ 15296 w 8893445"/>
                <a:gd name="connsiteY0" fmla="*/ 142356 h 1788795"/>
                <a:gd name="connsiteX1" fmla="*/ 217977 w 8893445"/>
                <a:gd name="connsiteY1" fmla="*/ 0 h 1788795"/>
                <a:gd name="connsiteX2" fmla="*/ 8679755 w 8893445"/>
                <a:gd name="connsiteY2" fmla="*/ 0 h 1788795"/>
                <a:gd name="connsiteX3" fmla="*/ 8828461 w 8893445"/>
                <a:gd name="connsiteY3" fmla="*/ 202681 h 1788795"/>
                <a:gd name="connsiteX4" fmla="*/ 7790236 w 8893445"/>
                <a:gd name="connsiteY4" fmla="*/ 1579764 h 1788795"/>
                <a:gd name="connsiteX5" fmla="*/ 7473255 w 8893445"/>
                <a:gd name="connsiteY5" fmla="*/ 1788795 h 1788795"/>
                <a:gd name="connsiteX6" fmla="*/ 1367327 w 8893445"/>
                <a:gd name="connsiteY6" fmla="*/ 1782445 h 1788795"/>
                <a:gd name="connsiteX7" fmla="*/ 1082096 w 8893445"/>
                <a:gd name="connsiteY7" fmla="*/ 1573414 h 1788795"/>
                <a:gd name="connsiteX8" fmla="*/ 15296 w 8893445"/>
                <a:gd name="connsiteY8" fmla="*/ 142356 h 1788795"/>
                <a:gd name="connsiteX0" fmla="*/ 23324 w 8901473"/>
                <a:gd name="connsiteY0" fmla="*/ 142356 h 1788795"/>
                <a:gd name="connsiteX1" fmla="*/ 226005 w 8901473"/>
                <a:gd name="connsiteY1" fmla="*/ 0 h 1788795"/>
                <a:gd name="connsiteX2" fmla="*/ 8687783 w 8901473"/>
                <a:gd name="connsiteY2" fmla="*/ 0 h 1788795"/>
                <a:gd name="connsiteX3" fmla="*/ 8836489 w 8901473"/>
                <a:gd name="connsiteY3" fmla="*/ 202681 h 1788795"/>
                <a:gd name="connsiteX4" fmla="*/ 7798264 w 8901473"/>
                <a:gd name="connsiteY4" fmla="*/ 1579764 h 1788795"/>
                <a:gd name="connsiteX5" fmla="*/ 7481283 w 8901473"/>
                <a:gd name="connsiteY5" fmla="*/ 1788795 h 1788795"/>
                <a:gd name="connsiteX6" fmla="*/ 1375355 w 8901473"/>
                <a:gd name="connsiteY6" fmla="*/ 1782445 h 1788795"/>
                <a:gd name="connsiteX7" fmla="*/ 1090124 w 8901473"/>
                <a:gd name="connsiteY7" fmla="*/ 1573414 h 1788795"/>
                <a:gd name="connsiteX8" fmla="*/ 23324 w 8901473"/>
                <a:gd name="connsiteY8" fmla="*/ 142356 h 1788795"/>
                <a:gd name="connsiteX0" fmla="*/ 24255 w 8892879"/>
                <a:gd name="connsiteY0" fmla="*/ 145531 h 1788795"/>
                <a:gd name="connsiteX1" fmla="*/ 217411 w 8892879"/>
                <a:gd name="connsiteY1" fmla="*/ 0 h 1788795"/>
                <a:gd name="connsiteX2" fmla="*/ 8679189 w 8892879"/>
                <a:gd name="connsiteY2" fmla="*/ 0 h 1788795"/>
                <a:gd name="connsiteX3" fmla="*/ 8827895 w 8892879"/>
                <a:gd name="connsiteY3" fmla="*/ 202681 h 1788795"/>
                <a:gd name="connsiteX4" fmla="*/ 7789670 w 8892879"/>
                <a:gd name="connsiteY4" fmla="*/ 1579764 h 1788795"/>
                <a:gd name="connsiteX5" fmla="*/ 7472689 w 8892879"/>
                <a:gd name="connsiteY5" fmla="*/ 1788795 h 1788795"/>
                <a:gd name="connsiteX6" fmla="*/ 1366761 w 8892879"/>
                <a:gd name="connsiteY6" fmla="*/ 1782445 h 1788795"/>
                <a:gd name="connsiteX7" fmla="*/ 1081530 w 8892879"/>
                <a:gd name="connsiteY7" fmla="*/ 1573414 h 1788795"/>
                <a:gd name="connsiteX8" fmla="*/ 24255 w 8892879"/>
                <a:gd name="connsiteY8" fmla="*/ 14553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78680 w 8890029"/>
                <a:gd name="connsiteY7" fmla="*/ 157341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4580 w 8890029"/>
                <a:gd name="connsiteY0" fmla="*/ 151881 h 1788795"/>
                <a:gd name="connsiteX1" fmla="*/ 214561 w 8890029"/>
                <a:gd name="connsiteY1" fmla="*/ 0 h 1788795"/>
                <a:gd name="connsiteX2" fmla="*/ 8676339 w 8890029"/>
                <a:gd name="connsiteY2" fmla="*/ 0 h 1788795"/>
                <a:gd name="connsiteX3" fmla="*/ 8825045 w 8890029"/>
                <a:gd name="connsiteY3" fmla="*/ 202681 h 1788795"/>
                <a:gd name="connsiteX4" fmla="*/ 7786820 w 8890029"/>
                <a:gd name="connsiteY4" fmla="*/ 1579764 h 1788795"/>
                <a:gd name="connsiteX5" fmla="*/ 7469839 w 8890029"/>
                <a:gd name="connsiteY5" fmla="*/ 1788795 h 1788795"/>
                <a:gd name="connsiteX6" fmla="*/ 1363911 w 8890029"/>
                <a:gd name="connsiteY6" fmla="*/ 1782445 h 1788795"/>
                <a:gd name="connsiteX7" fmla="*/ 1085030 w 8890029"/>
                <a:gd name="connsiteY7" fmla="*/ 1567064 h 1788795"/>
                <a:gd name="connsiteX8" fmla="*/ 24580 w 8890029"/>
                <a:gd name="connsiteY8" fmla="*/ 151881 h 1788795"/>
                <a:gd name="connsiteX0" fmla="*/ 28346 w 8862045"/>
                <a:gd name="connsiteY0" fmla="*/ 199506 h 1788795"/>
                <a:gd name="connsiteX1" fmla="*/ 186577 w 8862045"/>
                <a:gd name="connsiteY1" fmla="*/ 0 h 1788795"/>
                <a:gd name="connsiteX2" fmla="*/ 8648355 w 8862045"/>
                <a:gd name="connsiteY2" fmla="*/ 0 h 1788795"/>
                <a:gd name="connsiteX3" fmla="*/ 8797061 w 8862045"/>
                <a:gd name="connsiteY3" fmla="*/ 202681 h 1788795"/>
                <a:gd name="connsiteX4" fmla="*/ 7758836 w 8862045"/>
                <a:gd name="connsiteY4" fmla="*/ 1579764 h 1788795"/>
                <a:gd name="connsiteX5" fmla="*/ 7441855 w 8862045"/>
                <a:gd name="connsiteY5" fmla="*/ 1788795 h 1788795"/>
                <a:gd name="connsiteX6" fmla="*/ 1335927 w 8862045"/>
                <a:gd name="connsiteY6" fmla="*/ 1782445 h 1788795"/>
                <a:gd name="connsiteX7" fmla="*/ 1057046 w 8862045"/>
                <a:gd name="connsiteY7" fmla="*/ 1567064 h 1788795"/>
                <a:gd name="connsiteX8" fmla="*/ 28346 w 8862045"/>
                <a:gd name="connsiteY8" fmla="*/ 199506 h 1788795"/>
                <a:gd name="connsiteX0" fmla="*/ 60518 w 8894217"/>
                <a:gd name="connsiteY0" fmla="*/ 199506 h 1788795"/>
                <a:gd name="connsiteX1" fmla="*/ 218749 w 8894217"/>
                <a:gd name="connsiteY1" fmla="*/ 0 h 1788795"/>
                <a:gd name="connsiteX2" fmla="*/ 8680527 w 8894217"/>
                <a:gd name="connsiteY2" fmla="*/ 0 h 1788795"/>
                <a:gd name="connsiteX3" fmla="*/ 8829233 w 8894217"/>
                <a:gd name="connsiteY3" fmla="*/ 202681 h 1788795"/>
                <a:gd name="connsiteX4" fmla="*/ 7791008 w 8894217"/>
                <a:gd name="connsiteY4" fmla="*/ 1579764 h 1788795"/>
                <a:gd name="connsiteX5" fmla="*/ 7474027 w 8894217"/>
                <a:gd name="connsiteY5" fmla="*/ 1788795 h 1788795"/>
                <a:gd name="connsiteX6" fmla="*/ 1368099 w 8894217"/>
                <a:gd name="connsiteY6" fmla="*/ 1782445 h 1788795"/>
                <a:gd name="connsiteX7" fmla="*/ 1089218 w 8894217"/>
                <a:gd name="connsiteY7" fmla="*/ 1567064 h 1788795"/>
                <a:gd name="connsiteX8" fmla="*/ 60518 w 8894217"/>
                <a:gd name="connsiteY8" fmla="*/ 199506 h 1788795"/>
                <a:gd name="connsiteX0" fmla="*/ 63422 w 8897121"/>
                <a:gd name="connsiteY0" fmla="*/ 240781 h 1830070"/>
                <a:gd name="connsiteX1" fmla="*/ 205778 w 8897121"/>
                <a:gd name="connsiteY1" fmla="*/ 0 h 1830070"/>
                <a:gd name="connsiteX2" fmla="*/ 8683431 w 8897121"/>
                <a:gd name="connsiteY2" fmla="*/ 41275 h 1830070"/>
                <a:gd name="connsiteX3" fmla="*/ 8832137 w 8897121"/>
                <a:gd name="connsiteY3" fmla="*/ 243956 h 1830070"/>
                <a:gd name="connsiteX4" fmla="*/ 7793912 w 8897121"/>
                <a:gd name="connsiteY4" fmla="*/ 1621039 h 1830070"/>
                <a:gd name="connsiteX5" fmla="*/ 7476931 w 8897121"/>
                <a:gd name="connsiteY5" fmla="*/ 1830070 h 1830070"/>
                <a:gd name="connsiteX6" fmla="*/ 1371003 w 8897121"/>
                <a:gd name="connsiteY6" fmla="*/ 1823720 h 1830070"/>
                <a:gd name="connsiteX7" fmla="*/ 1092122 w 8897121"/>
                <a:gd name="connsiteY7" fmla="*/ 1608339 h 1830070"/>
                <a:gd name="connsiteX8" fmla="*/ 63422 w 8897121"/>
                <a:gd name="connsiteY8" fmla="*/ 240781 h 1830070"/>
                <a:gd name="connsiteX0" fmla="*/ 60519 w 8894218"/>
                <a:gd name="connsiteY0" fmla="*/ 243956 h 1833245"/>
                <a:gd name="connsiteX1" fmla="*/ 218750 w 8894218"/>
                <a:gd name="connsiteY1" fmla="*/ 0 h 1833245"/>
                <a:gd name="connsiteX2" fmla="*/ 8680528 w 8894218"/>
                <a:gd name="connsiteY2" fmla="*/ 44450 h 1833245"/>
                <a:gd name="connsiteX3" fmla="*/ 8829234 w 8894218"/>
                <a:gd name="connsiteY3" fmla="*/ 247131 h 1833245"/>
                <a:gd name="connsiteX4" fmla="*/ 7791009 w 8894218"/>
                <a:gd name="connsiteY4" fmla="*/ 1624214 h 1833245"/>
                <a:gd name="connsiteX5" fmla="*/ 7474028 w 8894218"/>
                <a:gd name="connsiteY5" fmla="*/ 1833245 h 1833245"/>
                <a:gd name="connsiteX6" fmla="*/ 1368100 w 8894218"/>
                <a:gd name="connsiteY6" fmla="*/ 1826895 h 1833245"/>
                <a:gd name="connsiteX7" fmla="*/ 1089219 w 8894218"/>
                <a:gd name="connsiteY7" fmla="*/ 1611514 h 1833245"/>
                <a:gd name="connsiteX8" fmla="*/ 60519 w 8894218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368100 w 8895423"/>
                <a:gd name="connsiteY6" fmla="*/ 182689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3245"/>
                <a:gd name="connsiteX1" fmla="*/ 218750 w 8895423"/>
                <a:gd name="connsiteY1" fmla="*/ 0 h 1833245"/>
                <a:gd name="connsiteX2" fmla="*/ 8686878 w 8895423"/>
                <a:gd name="connsiteY2" fmla="*/ 3175 h 1833245"/>
                <a:gd name="connsiteX3" fmla="*/ 8829234 w 8895423"/>
                <a:gd name="connsiteY3" fmla="*/ 247131 h 1833245"/>
                <a:gd name="connsiteX4" fmla="*/ 7791009 w 8895423"/>
                <a:gd name="connsiteY4" fmla="*/ 1624214 h 1833245"/>
                <a:gd name="connsiteX5" fmla="*/ 7474028 w 8895423"/>
                <a:gd name="connsiteY5" fmla="*/ 1833245 h 1833245"/>
                <a:gd name="connsiteX6" fmla="*/ 1444300 w 8895423"/>
                <a:gd name="connsiteY6" fmla="*/ 1820545 h 1833245"/>
                <a:gd name="connsiteX7" fmla="*/ 1089219 w 8895423"/>
                <a:gd name="connsiteY7" fmla="*/ 1611514 h 1833245"/>
                <a:gd name="connsiteX8" fmla="*/ 60519 w 8895423"/>
                <a:gd name="connsiteY8" fmla="*/ 243956 h 1833245"/>
                <a:gd name="connsiteX0" fmla="*/ 60519 w 8895423"/>
                <a:gd name="connsiteY0" fmla="*/ 243956 h 1839595"/>
                <a:gd name="connsiteX1" fmla="*/ 218750 w 8895423"/>
                <a:gd name="connsiteY1" fmla="*/ 0 h 1839595"/>
                <a:gd name="connsiteX2" fmla="*/ 8686878 w 8895423"/>
                <a:gd name="connsiteY2" fmla="*/ 3175 h 1839595"/>
                <a:gd name="connsiteX3" fmla="*/ 8829234 w 8895423"/>
                <a:gd name="connsiteY3" fmla="*/ 247131 h 1839595"/>
                <a:gd name="connsiteX4" fmla="*/ 7791009 w 8895423"/>
                <a:gd name="connsiteY4" fmla="*/ 1624214 h 1839595"/>
                <a:gd name="connsiteX5" fmla="*/ 7474028 w 8895423"/>
                <a:gd name="connsiteY5" fmla="*/ 1833245 h 1839595"/>
                <a:gd name="connsiteX6" fmla="*/ 1450650 w 8895423"/>
                <a:gd name="connsiteY6" fmla="*/ 1839595 h 1839595"/>
                <a:gd name="connsiteX7" fmla="*/ 1089219 w 8895423"/>
                <a:gd name="connsiteY7" fmla="*/ 1611514 h 1839595"/>
                <a:gd name="connsiteX8" fmla="*/ 60519 w 8895423"/>
                <a:gd name="connsiteY8" fmla="*/ 243956 h 183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95423" h="1839595">
                  <a:moveTo>
                    <a:pt x="60519" y="243956"/>
                  </a:moveTo>
                  <a:cubicBezTo>
                    <a:pt x="-101406" y="48804"/>
                    <a:pt x="99798" y="0"/>
                    <a:pt x="218750" y="0"/>
                  </a:cubicBezTo>
                  <a:lnTo>
                    <a:pt x="8686878" y="3175"/>
                  </a:lnTo>
                  <a:cubicBezTo>
                    <a:pt x="8805830" y="3175"/>
                    <a:pt x="8997509" y="48804"/>
                    <a:pt x="8829234" y="247131"/>
                  </a:cubicBezTo>
                  <a:lnTo>
                    <a:pt x="7791009" y="1624214"/>
                  </a:lnTo>
                  <a:cubicBezTo>
                    <a:pt x="7676709" y="1793966"/>
                    <a:pt x="7592980" y="1833245"/>
                    <a:pt x="7474028" y="1833245"/>
                  </a:cubicBezTo>
                  <a:lnTo>
                    <a:pt x="1450650" y="1839595"/>
                  </a:lnTo>
                  <a:cubicBezTo>
                    <a:pt x="1331698" y="1839595"/>
                    <a:pt x="1235269" y="1793966"/>
                    <a:pt x="1089219" y="1611514"/>
                  </a:cubicBezTo>
                  <a:cubicBezTo>
                    <a:pt x="727269" y="1137670"/>
                    <a:pt x="330394" y="600325"/>
                    <a:pt x="60519" y="243956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659606" y="1584960"/>
              <a:ext cx="8888660" cy="94712"/>
            </a:xfrm>
            <a:custGeom>
              <a:avLst/>
              <a:gdLst>
                <a:gd name="connsiteX0" fmla="*/ 102381 w 8888660"/>
                <a:gd name="connsiteY0" fmla="*/ 0 h 94712"/>
                <a:gd name="connsiteX1" fmla="*/ 8786279 w 8888660"/>
                <a:gd name="connsiteY1" fmla="*/ 0 h 94712"/>
                <a:gd name="connsiteX2" fmla="*/ 8882402 w 8888660"/>
                <a:gd name="connsiteY2" fmla="*/ 63715 h 94712"/>
                <a:gd name="connsiteX3" fmla="*/ 8888660 w 8888660"/>
                <a:gd name="connsiteY3" fmla="*/ 94712 h 94712"/>
                <a:gd name="connsiteX4" fmla="*/ 8838149 w 8888660"/>
                <a:gd name="connsiteY4" fmla="*/ 60656 h 94712"/>
                <a:gd name="connsiteX5" fmla="*/ 8760002 w 8888660"/>
                <a:gd name="connsiteY5" fmla="*/ 44879 h 94712"/>
                <a:gd name="connsiteX6" fmla="*/ 128659 w 8888660"/>
                <a:gd name="connsiteY6" fmla="*/ 44879 h 94712"/>
                <a:gd name="connsiteX7" fmla="*/ 50512 w 8888660"/>
                <a:gd name="connsiteY7" fmla="*/ 60656 h 94712"/>
                <a:gd name="connsiteX8" fmla="*/ 0 w 8888660"/>
                <a:gd name="connsiteY8" fmla="*/ 94712 h 94712"/>
                <a:gd name="connsiteX9" fmla="*/ 6258 w 8888660"/>
                <a:gd name="connsiteY9" fmla="*/ 63715 h 94712"/>
                <a:gd name="connsiteX10" fmla="*/ 102381 w 8888660"/>
                <a:gd name="connsiteY10" fmla="*/ 0 h 9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888660" h="94712">
                  <a:moveTo>
                    <a:pt x="102381" y="0"/>
                  </a:moveTo>
                  <a:lnTo>
                    <a:pt x="8786279" y="0"/>
                  </a:lnTo>
                  <a:cubicBezTo>
                    <a:pt x="8829490" y="0"/>
                    <a:pt x="8866565" y="26272"/>
                    <a:pt x="8882402" y="63715"/>
                  </a:cubicBezTo>
                  <a:lnTo>
                    <a:pt x="8888660" y="94712"/>
                  </a:lnTo>
                  <a:lnTo>
                    <a:pt x="8838149" y="60656"/>
                  </a:lnTo>
                  <a:cubicBezTo>
                    <a:pt x="8814130" y="50497"/>
                    <a:pt x="8787722" y="44879"/>
                    <a:pt x="8760002" y="44879"/>
                  </a:cubicBezTo>
                  <a:lnTo>
                    <a:pt x="128659" y="44879"/>
                  </a:lnTo>
                  <a:cubicBezTo>
                    <a:pt x="100939" y="44879"/>
                    <a:pt x="74531" y="50497"/>
                    <a:pt x="50512" y="60656"/>
                  </a:cubicBezTo>
                  <a:lnTo>
                    <a:pt x="0" y="94712"/>
                  </a:lnTo>
                  <a:lnTo>
                    <a:pt x="6258" y="63715"/>
                  </a:lnTo>
                  <a:cubicBezTo>
                    <a:pt x="22095" y="26272"/>
                    <a:pt x="59170" y="0"/>
                    <a:pt x="102381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65000"/>
                  </a:schemeClr>
                </a:gs>
                <a:gs pos="99000">
                  <a:schemeClr val="tx1">
                    <a:lumMod val="75000"/>
                    <a:lumOff val="25000"/>
                  </a:schemeClr>
                </a:gs>
                <a:gs pos="97000">
                  <a:schemeClr val="bg1">
                    <a:lumMod val="85000"/>
                  </a:schemeClr>
                </a:gs>
                <a:gs pos="1000">
                  <a:schemeClr val="tx1">
                    <a:lumMod val="65000"/>
                    <a:lumOff val="35000"/>
                  </a:schemeClr>
                </a:gs>
                <a:gs pos="3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2790824" y="3267503"/>
              <a:ext cx="6622257" cy="171585"/>
            </a:xfrm>
            <a:custGeom>
              <a:avLst/>
              <a:gdLst>
                <a:gd name="connsiteX0" fmla="*/ 0 w 6621970"/>
                <a:gd name="connsiteY0" fmla="*/ 0 h 171258"/>
                <a:gd name="connsiteX1" fmla="*/ 6621970 w 6621970"/>
                <a:gd name="connsiteY1" fmla="*/ 0 h 171258"/>
                <a:gd name="connsiteX2" fmla="*/ 6612181 w 6621970"/>
                <a:gd name="connsiteY2" fmla="*/ 13596 h 171258"/>
                <a:gd name="connsiteX3" fmla="*/ 6336758 w 6621970"/>
                <a:gd name="connsiteY3" fmla="*/ 164908 h 171258"/>
                <a:gd name="connsiteX4" fmla="*/ 313380 w 6621970"/>
                <a:gd name="connsiteY4" fmla="*/ 171258 h 171258"/>
                <a:gd name="connsiteX5" fmla="*/ 4533 w 6621970"/>
                <a:gd name="connsiteY5" fmla="*/ 5361 h 171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970" h="171258">
                  <a:moveTo>
                    <a:pt x="0" y="0"/>
                  </a:moveTo>
                  <a:lnTo>
                    <a:pt x="6621970" y="0"/>
                  </a:lnTo>
                  <a:lnTo>
                    <a:pt x="6612181" y="13596"/>
                  </a:lnTo>
                  <a:cubicBezTo>
                    <a:pt x="6517956" y="134835"/>
                    <a:pt x="6440841" y="164908"/>
                    <a:pt x="6336758" y="164908"/>
                  </a:cubicBezTo>
                  <a:lnTo>
                    <a:pt x="313380" y="171258"/>
                  </a:lnTo>
                  <a:cubicBezTo>
                    <a:pt x="209297" y="171258"/>
                    <a:pt x="122458" y="136323"/>
                    <a:pt x="4533" y="5361"/>
                  </a:cubicBezTo>
                  <a:close/>
                </a:path>
              </a:pathLst>
            </a:custGeom>
            <a:gradFill>
              <a:gsLst>
                <a:gs pos="100000">
                  <a:srgbClr val="8A8A92"/>
                </a:gs>
                <a:gs pos="0">
                  <a:srgbClr val="EDEDF3"/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045970" y="1105388"/>
            <a:ext cx="8100060" cy="1368107"/>
          </a:xfrm>
          <a:custGeom>
            <a:avLst/>
            <a:gdLst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81000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0 w 8100060"/>
              <a:gd name="connsiteY3" fmla="*/ 1368107 h 1368107"/>
              <a:gd name="connsiteX4" fmla="*/ 0 w 8100060"/>
              <a:gd name="connsiteY4" fmla="*/ 0 h 1368107"/>
              <a:gd name="connsiteX0" fmla="*/ 0 w 8100060"/>
              <a:gd name="connsiteY0" fmla="*/ 0 h 1368107"/>
              <a:gd name="connsiteX1" fmla="*/ 8100060 w 8100060"/>
              <a:gd name="connsiteY1" fmla="*/ 0 h 1368107"/>
              <a:gd name="connsiteX2" fmla="*/ 7185660 w 8100060"/>
              <a:gd name="connsiteY2" fmla="*/ 1368107 h 1368107"/>
              <a:gd name="connsiteX3" fmla="*/ 933061 w 8100060"/>
              <a:gd name="connsiteY3" fmla="*/ 1368107 h 1368107"/>
              <a:gd name="connsiteX4" fmla="*/ 0 w 8100060"/>
              <a:gd name="connsiteY4" fmla="*/ 0 h 136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0060" h="1368107">
                <a:moveTo>
                  <a:pt x="0" y="0"/>
                </a:moveTo>
                <a:lnTo>
                  <a:pt x="8100060" y="0"/>
                </a:lnTo>
                <a:lnTo>
                  <a:pt x="7185660" y="1368107"/>
                </a:lnTo>
                <a:lnTo>
                  <a:pt x="933061" y="136810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8379598" y="3175332"/>
            <a:ext cx="2253478" cy="3203855"/>
            <a:chOff x="6481335" y="1097757"/>
            <a:chExt cx="5524894" cy="7854951"/>
          </a:xfrm>
        </p:grpSpPr>
        <p:sp>
          <p:nvSpPr>
            <p:cNvPr id="153" name="Rounded Rectangle 152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55" name="Rounded Rectangle 15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6" name="Rounded Rectangle 155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57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5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59" name="Rounded Rectangle 158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0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8506927" y="3415073"/>
            <a:ext cx="2000407" cy="26799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61" name="Group 160"/>
          <p:cNvGrpSpPr/>
          <p:nvPr/>
        </p:nvGrpSpPr>
        <p:grpSpPr>
          <a:xfrm>
            <a:off x="2162176" y="4185267"/>
            <a:ext cx="2239026" cy="3183307"/>
            <a:chOff x="6481335" y="1097757"/>
            <a:chExt cx="5524894" cy="7854951"/>
          </a:xfrm>
        </p:grpSpPr>
        <p:sp>
          <p:nvSpPr>
            <p:cNvPr id="162" name="Rounded Rectangle 161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64" name="Rounded Rectangle 16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5" name="Rounded Rectangle 164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19050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66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67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8" name="Rounded Rectangle 167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169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2287899" y="4403763"/>
            <a:ext cx="1987577" cy="2662800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70" name="Group 169"/>
          <p:cNvGrpSpPr/>
          <p:nvPr/>
        </p:nvGrpSpPr>
        <p:grpSpPr>
          <a:xfrm>
            <a:off x="4658488" y="4185268"/>
            <a:ext cx="1104783" cy="2235593"/>
            <a:chOff x="889918" y="1073150"/>
            <a:chExt cx="2444531" cy="4946650"/>
          </a:xfrm>
        </p:grpSpPr>
        <p:sp>
          <p:nvSpPr>
            <p:cNvPr id="171" name="Rounded Rectangle 170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173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4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5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6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7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8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190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79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80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181" name="Straight Connector 180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3175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5" name="Picture Placeholder 184"/>
          <p:cNvSpPr>
            <a:spLocks noGrp="1"/>
          </p:cNvSpPr>
          <p:nvPr>
            <p:ph type="pic" sz="quarter" idx="64" hasCustomPrompt="1"/>
          </p:nvPr>
        </p:nvSpPr>
        <p:spPr>
          <a:xfrm>
            <a:off x="4723472" y="4246346"/>
            <a:ext cx="970425" cy="2102620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8641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022592" y="1131543"/>
            <a:ext cx="2489079" cy="5052118"/>
            <a:chOff x="2022591" y="1131543"/>
            <a:chExt cx="2489079" cy="5052118"/>
          </a:xfrm>
        </p:grpSpPr>
        <p:sp>
          <p:nvSpPr>
            <p:cNvPr id="23" name="Rounded Rectangle 2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0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4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5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2184511" y="1765291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7527" y="3248025"/>
            <a:ext cx="3597396" cy="180574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27526" y="1082509"/>
            <a:ext cx="3597395" cy="1986130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526" y="5233710"/>
            <a:ext cx="3597394" cy="90156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440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360164" y="1548966"/>
            <a:ext cx="5524894" cy="7854951"/>
            <a:chOff x="6481335" y="1097757"/>
            <a:chExt cx="5524894" cy="7854951"/>
          </a:xfrm>
        </p:grpSpPr>
        <p:sp>
          <p:nvSpPr>
            <p:cNvPr id="28" name="Rounded Rectangle 27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3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3670395" y="2107672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-202018" y="2809877"/>
            <a:ext cx="2489079" cy="5052118"/>
            <a:chOff x="2022591" y="1131543"/>
            <a:chExt cx="2489079" cy="5052118"/>
          </a:xfrm>
        </p:grpSpPr>
        <p:sp>
          <p:nvSpPr>
            <p:cNvPr id="55" name="Rounded Rectangle 54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56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7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8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59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0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1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2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63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64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-40098" y="34436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351392" y="1260093"/>
            <a:ext cx="216111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351391" y="5053766"/>
            <a:ext cx="2147887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4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03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9135934" y="2546557"/>
            <a:ext cx="5524894" cy="7854951"/>
            <a:chOff x="6481335" y="1097757"/>
            <a:chExt cx="5524894" cy="7854951"/>
          </a:xfrm>
        </p:grpSpPr>
        <p:sp>
          <p:nvSpPr>
            <p:cNvPr id="39" name="Rounded Rectangle 3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3" name="Rounded Rectangle 4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2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4" name="Рисунок 13"/>
          <p:cNvSpPr>
            <a:spLocks noGrp="1"/>
          </p:cNvSpPr>
          <p:nvPr>
            <p:ph type="pic" sz="quarter" idx="78" hasCustomPrompt="1"/>
          </p:nvPr>
        </p:nvSpPr>
        <p:spPr>
          <a:xfrm>
            <a:off x="9446165" y="3105263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4343" y="4384675"/>
            <a:ext cx="2444531" cy="4946650"/>
            <a:chOff x="889918" y="1073150"/>
            <a:chExt cx="2444531" cy="4946650"/>
          </a:xfrm>
        </p:grpSpPr>
        <p:sp>
          <p:nvSpPr>
            <p:cNvPr id="58" name="Rounded Rectangle 57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60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1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3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4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5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346721" y="157894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350727" y="5540841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Picture Placeholder 71"/>
          <p:cNvSpPr>
            <a:spLocks noGrp="1"/>
          </p:cNvSpPr>
          <p:nvPr>
            <p:ph type="pic" sz="quarter" idx="64" hasCustomPrompt="1"/>
          </p:nvPr>
        </p:nvSpPr>
        <p:spPr>
          <a:xfrm>
            <a:off x="6238227" y="453594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3827464" y="-1866571"/>
            <a:ext cx="2061558" cy="4184372"/>
            <a:chOff x="2022591" y="1131543"/>
            <a:chExt cx="2489079" cy="5052118"/>
          </a:xfrm>
        </p:grpSpPr>
        <p:sp>
          <p:nvSpPr>
            <p:cNvPr id="96" name="Rounded Rectangle 95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97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8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99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0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1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2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3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04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05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3976682" y="-1359823"/>
            <a:ext cx="1795252" cy="3170865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7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4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3"/>
            <a:ext cx="2868077" cy="343289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8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766"/>
            <a:ext cx="2163549" cy="106525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8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099212" y="541784"/>
            <a:ext cx="1437181" cy="721671"/>
          </a:xfrm>
        </p:spPr>
        <p:txBody>
          <a:bodyPr/>
          <a:lstStyle>
            <a:lvl1pPr algn="l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79" hasCustomPrompt="1"/>
          </p:nvPr>
        </p:nvSpPr>
        <p:spPr>
          <a:xfrm>
            <a:off x="7535501" y="2527968"/>
            <a:ext cx="1421933" cy="719556"/>
          </a:xfrm>
        </p:spPr>
        <p:txBody>
          <a:bodyPr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80" hasCustomPrompt="1"/>
          </p:nvPr>
        </p:nvSpPr>
        <p:spPr>
          <a:xfrm>
            <a:off x="4290204" y="4512037"/>
            <a:ext cx="1598817" cy="793264"/>
          </a:xfrm>
        </p:spPr>
        <p:txBody>
          <a:bodyPr anchor="b"/>
          <a:lstStyle>
            <a:lvl1pPr algn="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8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0" name="Текст 7"/>
          <p:cNvSpPr>
            <a:spLocks noGrp="1"/>
          </p:cNvSpPr>
          <p:nvPr>
            <p:ph type="body" sz="quarter" idx="81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75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62001" y="3450166"/>
            <a:ext cx="2444531" cy="4946650"/>
            <a:chOff x="889918" y="1073150"/>
            <a:chExt cx="2444531" cy="4946650"/>
          </a:xfrm>
        </p:grpSpPr>
        <p:sp>
          <p:nvSpPr>
            <p:cNvPr id="214" name="Rounded Rectangle 213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15" name="Group 214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16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7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8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19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0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1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22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2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24" name="Straight Connector 22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8" name="Picture Placeholder 227"/>
          <p:cNvSpPr>
            <a:spLocks noGrp="1"/>
          </p:cNvSpPr>
          <p:nvPr>
            <p:ph type="pic" sz="quarter" idx="64" hasCustomPrompt="1"/>
          </p:nvPr>
        </p:nvSpPr>
        <p:spPr>
          <a:xfrm>
            <a:off x="905885" y="3601439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814764" y="5278539"/>
            <a:ext cx="2449294" cy="4946650"/>
            <a:chOff x="3729678" y="1073150"/>
            <a:chExt cx="2449294" cy="4946650"/>
          </a:xfrm>
        </p:grpSpPr>
        <p:sp>
          <p:nvSpPr>
            <p:cNvPr id="230" name="Rounded Rectangle 229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31" name="Group 230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32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3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4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5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6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7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3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39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40" name="Straight Connector 239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4" name="Picture Placeholder 243"/>
          <p:cNvSpPr>
            <a:spLocks noGrp="1"/>
          </p:cNvSpPr>
          <p:nvPr>
            <p:ph type="pic" sz="quarter" idx="65" hasCustomPrompt="1"/>
          </p:nvPr>
        </p:nvSpPr>
        <p:spPr>
          <a:xfrm>
            <a:off x="3958648" y="542981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45" name="Group 244"/>
          <p:cNvGrpSpPr/>
          <p:nvPr/>
        </p:nvGrpSpPr>
        <p:grpSpPr>
          <a:xfrm>
            <a:off x="6844430" y="3797704"/>
            <a:ext cx="2449294" cy="4946650"/>
            <a:chOff x="3729678" y="1073150"/>
            <a:chExt cx="2449294" cy="4946650"/>
          </a:xfrm>
        </p:grpSpPr>
        <p:sp>
          <p:nvSpPr>
            <p:cNvPr id="246" name="Rounded Rectangle 24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4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5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5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56" name="Straight Connector 25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0" name="Picture Placeholder 259"/>
          <p:cNvSpPr>
            <a:spLocks noGrp="1"/>
          </p:cNvSpPr>
          <p:nvPr>
            <p:ph type="pic" sz="quarter" idx="71" hasCustomPrompt="1"/>
          </p:nvPr>
        </p:nvSpPr>
        <p:spPr>
          <a:xfrm>
            <a:off x="6988315" y="3948978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62" name="Group 261"/>
          <p:cNvGrpSpPr/>
          <p:nvPr/>
        </p:nvGrpSpPr>
        <p:grpSpPr>
          <a:xfrm>
            <a:off x="6850675" y="-1817157"/>
            <a:ext cx="2444531" cy="4946650"/>
            <a:chOff x="889918" y="1073150"/>
            <a:chExt cx="2444531" cy="4946650"/>
          </a:xfrm>
        </p:grpSpPr>
        <p:sp>
          <p:nvSpPr>
            <p:cNvPr id="263" name="Rounded Rectangle 262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265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6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7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8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69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28575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7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72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73" name="Straight Connector 272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4715689" y="5543515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7" name="Picture Placeholder 276"/>
          <p:cNvSpPr>
            <a:spLocks noGrp="1"/>
          </p:cNvSpPr>
          <p:nvPr>
            <p:ph type="pic" sz="quarter" idx="72" hasCustomPrompt="1"/>
          </p:nvPr>
        </p:nvSpPr>
        <p:spPr>
          <a:xfrm>
            <a:off x="6994559" y="-1665883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78" name="Group 277"/>
          <p:cNvGrpSpPr/>
          <p:nvPr/>
        </p:nvGrpSpPr>
        <p:grpSpPr>
          <a:xfrm>
            <a:off x="3816270" y="-376158"/>
            <a:ext cx="2449294" cy="4946650"/>
            <a:chOff x="3729678" y="1073150"/>
            <a:chExt cx="2449294" cy="4946650"/>
          </a:xfrm>
        </p:grpSpPr>
        <p:sp>
          <p:nvSpPr>
            <p:cNvPr id="279" name="Rounded Rectangle 278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280" name="Group 279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281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2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3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4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6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28575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287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288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720859" y="157763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2348323" y="1589303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3" name="Picture Placeholder 292"/>
          <p:cNvSpPr>
            <a:spLocks noGrp="1"/>
          </p:cNvSpPr>
          <p:nvPr>
            <p:ph type="pic" sz="quarter" idx="73" hasCustomPrompt="1"/>
          </p:nvPr>
        </p:nvSpPr>
        <p:spPr>
          <a:xfrm>
            <a:off x="3960155" y="-224885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9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409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08" name="Group 107"/>
          <p:cNvGrpSpPr/>
          <p:nvPr/>
        </p:nvGrpSpPr>
        <p:grpSpPr>
          <a:xfrm>
            <a:off x="1433635" y="3279777"/>
            <a:ext cx="2489079" cy="5052118"/>
            <a:chOff x="2022591" y="1131543"/>
            <a:chExt cx="2489079" cy="5052118"/>
          </a:xfrm>
        </p:grpSpPr>
        <p:sp>
          <p:nvSpPr>
            <p:cNvPr id="109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0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1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2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3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4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5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6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17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18" name="Рисунок 13"/>
          <p:cNvSpPr>
            <a:spLocks noGrp="1"/>
          </p:cNvSpPr>
          <p:nvPr>
            <p:ph type="pic" sz="quarter" idx="65" hasCustomPrompt="1"/>
          </p:nvPr>
        </p:nvSpPr>
        <p:spPr>
          <a:xfrm>
            <a:off x="1595554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4857616" y="3279777"/>
            <a:ext cx="2489079" cy="5052118"/>
            <a:chOff x="2022591" y="1131543"/>
            <a:chExt cx="2489079" cy="5052118"/>
          </a:xfrm>
        </p:grpSpPr>
        <p:sp>
          <p:nvSpPr>
            <p:cNvPr id="120" name="Rounded Rectangle 119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21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2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3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4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5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6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7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28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41" name="Рисунок 13"/>
          <p:cNvSpPr>
            <a:spLocks noGrp="1"/>
          </p:cNvSpPr>
          <p:nvPr>
            <p:ph type="pic" sz="quarter" idx="83" hasCustomPrompt="1"/>
          </p:nvPr>
        </p:nvSpPr>
        <p:spPr>
          <a:xfrm>
            <a:off x="5019535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142" name="Group 141"/>
          <p:cNvGrpSpPr/>
          <p:nvPr/>
        </p:nvGrpSpPr>
        <p:grpSpPr>
          <a:xfrm>
            <a:off x="8255849" y="3279777"/>
            <a:ext cx="2489079" cy="5052118"/>
            <a:chOff x="2022591" y="1131543"/>
            <a:chExt cx="2489079" cy="5052118"/>
          </a:xfrm>
        </p:grpSpPr>
        <p:sp>
          <p:nvSpPr>
            <p:cNvPr id="143" name="Rounded Rectangle 142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44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5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6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7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8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49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0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151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</p:grpSp>
      <p:sp>
        <p:nvSpPr>
          <p:cNvPr id="152" name="Рисунок 13"/>
          <p:cNvSpPr>
            <a:spLocks noGrp="1"/>
          </p:cNvSpPr>
          <p:nvPr>
            <p:ph type="pic" sz="quarter" idx="84" hasCustomPrompt="1"/>
          </p:nvPr>
        </p:nvSpPr>
        <p:spPr>
          <a:xfrm>
            <a:off x="8417768" y="3913525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8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640675" y="1062223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9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639669" y="1628322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0" name="Прямая соединительная линия 38"/>
          <p:cNvCxnSpPr/>
          <p:nvPr/>
        </p:nvCxnSpPr>
        <p:spPr>
          <a:xfrm flipH="1">
            <a:off x="2360846" y="289654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639670" y="253157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2" name="Shape 427"/>
          <p:cNvSpPr>
            <a:spLocks noGrp="1"/>
          </p:cNvSpPr>
          <p:nvPr>
            <p:ph type="body" sz="quarter" idx="85" hasCustomPrompt="1"/>
          </p:nvPr>
        </p:nvSpPr>
        <p:spPr>
          <a:xfrm>
            <a:off x="4984793" y="107205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86" hasCustomPrompt="1"/>
          </p:nvPr>
        </p:nvSpPr>
        <p:spPr>
          <a:xfrm>
            <a:off x="4983787" y="1638150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4" name="Прямая соединительная линия 38"/>
          <p:cNvCxnSpPr/>
          <p:nvPr/>
        </p:nvCxnSpPr>
        <p:spPr>
          <a:xfrm flipH="1">
            <a:off x="5704964" y="290637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Текст 40"/>
          <p:cNvSpPr>
            <a:spLocks noGrp="1"/>
          </p:cNvSpPr>
          <p:nvPr>
            <p:ph type="body" sz="quarter" idx="87" hasCustomPrompt="1"/>
          </p:nvPr>
        </p:nvSpPr>
        <p:spPr>
          <a:xfrm>
            <a:off x="4983788" y="254139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66" name="Shape 427"/>
          <p:cNvSpPr>
            <a:spLocks noGrp="1"/>
          </p:cNvSpPr>
          <p:nvPr>
            <p:ph type="body" sz="quarter" idx="88" hasCustomPrompt="1"/>
          </p:nvPr>
        </p:nvSpPr>
        <p:spPr>
          <a:xfrm>
            <a:off x="8418773" y="1058684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Текст 7"/>
          <p:cNvSpPr>
            <a:spLocks noGrp="1"/>
          </p:cNvSpPr>
          <p:nvPr>
            <p:ph type="body" sz="quarter" idx="89" hasCustomPrompt="1"/>
          </p:nvPr>
        </p:nvSpPr>
        <p:spPr>
          <a:xfrm>
            <a:off x="8417767" y="1624784"/>
            <a:ext cx="2160120" cy="781180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8" name="Прямая соединительная линия 38"/>
          <p:cNvCxnSpPr/>
          <p:nvPr/>
        </p:nvCxnSpPr>
        <p:spPr>
          <a:xfrm flipH="1">
            <a:off x="9138944" y="2893007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Текст 40"/>
          <p:cNvSpPr>
            <a:spLocks noGrp="1"/>
          </p:cNvSpPr>
          <p:nvPr>
            <p:ph type="body" sz="quarter" idx="90" hasCustomPrompt="1"/>
          </p:nvPr>
        </p:nvSpPr>
        <p:spPr>
          <a:xfrm>
            <a:off x="8417769" y="2528031"/>
            <a:ext cx="2166749" cy="180662"/>
          </a:xfrm>
        </p:spPr>
        <p:txBody>
          <a:bodyPr>
            <a:normAutofit/>
          </a:bodyPr>
          <a:lstStyle>
            <a:lvl1pPr algn="ctr">
              <a:defRPr sz="802" b="1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CAPTION</a:t>
            </a:r>
          </a:p>
        </p:txBody>
      </p:sp>
      <p:sp>
        <p:nvSpPr>
          <p:cNvPr id="7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7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7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82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5250039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6359105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5"/>
            <a:ext cx="3597396" cy="162590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053318"/>
            <a:ext cx="3597394" cy="90312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48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87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1"/>
          <p:cNvGrpSpPr/>
          <p:nvPr/>
        </p:nvGrpSpPr>
        <p:grpSpPr>
          <a:xfrm>
            <a:off x="-1731336" y="856779"/>
            <a:ext cx="9773239" cy="5561188"/>
            <a:chOff x="4703929" y="717077"/>
            <a:chExt cx="9773238" cy="5561188"/>
          </a:xfrm>
        </p:grpSpPr>
        <p:sp>
          <p:nvSpPr>
            <p:cNvPr id="35" name="Полилиния 34"/>
            <p:cNvSpPr/>
            <p:nvPr/>
          </p:nvSpPr>
          <p:spPr>
            <a:xfrm>
              <a:off x="5555970" y="717077"/>
              <a:ext cx="7984744" cy="5414294"/>
            </a:xfrm>
            <a:custGeom>
              <a:avLst/>
              <a:gdLst>
                <a:gd name="connsiteX0" fmla="*/ 593737 w 15796902"/>
                <a:gd name="connsiteY0" fmla="*/ 0 h 10799762"/>
                <a:gd name="connsiteX1" fmla="*/ 2968613 w 15796902"/>
                <a:gd name="connsiteY1" fmla="*/ 0 h 10799762"/>
                <a:gd name="connsiteX2" fmla="*/ 2968615 w 15796902"/>
                <a:gd name="connsiteY2" fmla="*/ 0 h 10799762"/>
                <a:gd name="connsiteX3" fmla="*/ 12828290 w 15796902"/>
                <a:gd name="connsiteY3" fmla="*/ 0 h 10799762"/>
                <a:gd name="connsiteX4" fmla="*/ 14287500 w 15796902"/>
                <a:gd name="connsiteY4" fmla="*/ 0 h 10799762"/>
                <a:gd name="connsiteX5" fmla="*/ 15203166 w 15796902"/>
                <a:gd name="connsiteY5" fmla="*/ 0 h 10799762"/>
                <a:gd name="connsiteX6" fmla="*/ 15796902 w 15796902"/>
                <a:gd name="connsiteY6" fmla="*/ 593737 h 10799762"/>
                <a:gd name="connsiteX7" fmla="*/ 15796902 w 15796902"/>
                <a:gd name="connsiteY7" fmla="*/ 5080012 h 10799762"/>
                <a:gd name="connsiteX8" fmla="*/ 15796902 w 15796902"/>
                <a:gd name="connsiteY8" fmla="*/ 5719750 h 10799762"/>
                <a:gd name="connsiteX9" fmla="*/ 15796902 w 15796902"/>
                <a:gd name="connsiteY9" fmla="*/ 10206025 h 10799762"/>
                <a:gd name="connsiteX10" fmla="*/ 15203166 w 15796902"/>
                <a:gd name="connsiteY10" fmla="*/ 10799762 h 10799762"/>
                <a:gd name="connsiteX11" fmla="*/ 14287500 w 15796902"/>
                <a:gd name="connsiteY11" fmla="*/ 10799762 h 10799762"/>
                <a:gd name="connsiteX12" fmla="*/ 12828290 w 15796902"/>
                <a:gd name="connsiteY12" fmla="*/ 10799762 h 10799762"/>
                <a:gd name="connsiteX13" fmla="*/ 2968613 w 15796902"/>
                <a:gd name="connsiteY13" fmla="*/ 10799762 h 10799762"/>
                <a:gd name="connsiteX14" fmla="*/ 1781175 w 15796902"/>
                <a:gd name="connsiteY14" fmla="*/ 10799762 h 10799762"/>
                <a:gd name="connsiteX15" fmla="*/ 593737 w 15796902"/>
                <a:gd name="connsiteY15" fmla="*/ 10799762 h 10799762"/>
                <a:gd name="connsiteX16" fmla="*/ 0 w 15796902"/>
                <a:gd name="connsiteY16" fmla="*/ 10206025 h 10799762"/>
                <a:gd name="connsiteX17" fmla="*/ 0 w 15796902"/>
                <a:gd name="connsiteY17" fmla="*/ 5719750 h 10799762"/>
                <a:gd name="connsiteX18" fmla="*/ 0 w 15796902"/>
                <a:gd name="connsiteY18" fmla="*/ 5080012 h 10799762"/>
                <a:gd name="connsiteX19" fmla="*/ 0 w 15796902"/>
                <a:gd name="connsiteY19" fmla="*/ 593737 h 10799762"/>
                <a:gd name="connsiteX20" fmla="*/ 593737 w 15796902"/>
                <a:gd name="connsiteY20" fmla="*/ 0 h 107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796902" h="10799762">
                  <a:moveTo>
                    <a:pt x="593737" y="0"/>
                  </a:moveTo>
                  <a:lnTo>
                    <a:pt x="2968613" y="0"/>
                  </a:lnTo>
                  <a:lnTo>
                    <a:pt x="2968615" y="0"/>
                  </a:lnTo>
                  <a:lnTo>
                    <a:pt x="12828290" y="0"/>
                  </a:lnTo>
                  <a:lnTo>
                    <a:pt x="14287500" y="0"/>
                  </a:lnTo>
                  <a:lnTo>
                    <a:pt x="15203166" y="0"/>
                  </a:lnTo>
                  <a:cubicBezTo>
                    <a:pt x="15531078" y="0"/>
                    <a:pt x="15796902" y="265825"/>
                    <a:pt x="15796902" y="593737"/>
                  </a:cubicBezTo>
                  <a:lnTo>
                    <a:pt x="15796902" y="5080012"/>
                  </a:lnTo>
                  <a:lnTo>
                    <a:pt x="15796902" y="5719750"/>
                  </a:lnTo>
                  <a:lnTo>
                    <a:pt x="15796902" y="10206025"/>
                  </a:lnTo>
                  <a:cubicBezTo>
                    <a:pt x="15796902" y="10533937"/>
                    <a:pt x="15531078" y="10799762"/>
                    <a:pt x="15203166" y="10799762"/>
                  </a:cubicBezTo>
                  <a:lnTo>
                    <a:pt x="14287500" y="10799762"/>
                  </a:lnTo>
                  <a:lnTo>
                    <a:pt x="12828290" y="10799762"/>
                  </a:lnTo>
                  <a:lnTo>
                    <a:pt x="2968613" y="10799762"/>
                  </a:lnTo>
                  <a:lnTo>
                    <a:pt x="1781175" y="10799762"/>
                  </a:lnTo>
                  <a:lnTo>
                    <a:pt x="593737" y="10799762"/>
                  </a:lnTo>
                  <a:cubicBezTo>
                    <a:pt x="265825" y="10799762"/>
                    <a:pt x="0" y="10533937"/>
                    <a:pt x="0" y="10206025"/>
                  </a:cubicBezTo>
                  <a:lnTo>
                    <a:pt x="0" y="5719750"/>
                  </a:lnTo>
                  <a:lnTo>
                    <a:pt x="0" y="5080012"/>
                  </a:lnTo>
                  <a:lnTo>
                    <a:pt x="0" y="593737"/>
                  </a:lnTo>
                  <a:cubicBezTo>
                    <a:pt x="0" y="265825"/>
                    <a:pt x="265825" y="0"/>
                    <a:pt x="593737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7" name="Полилиния 36"/>
            <p:cNvSpPr/>
            <p:nvPr/>
          </p:nvSpPr>
          <p:spPr>
            <a:xfrm>
              <a:off x="4703929" y="6202089"/>
              <a:ext cx="9773238" cy="76176"/>
            </a:xfrm>
            <a:custGeom>
              <a:avLst/>
              <a:gdLst>
                <a:gd name="connsiteX0" fmla="*/ 0 w 19335232"/>
                <a:gd name="connsiteY0" fmla="*/ 0 h 333694"/>
                <a:gd name="connsiteX1" fmla="*/ 19335232 w 19335232"/>
                <a:gd name="connsiteY1" fmla="*/ 0 h 333694"/>
                <a:gd name="connsiteX2" fmla="*/ 19322694 w 19335232"/>
                <a:gd name="connsiteY2" fmla="*/ 40390 h 333694"/>
                <a:gd name="connsiteX3" fmla="*/ 18880202 w 19335232"/>
                <a:gd name="connsiteY3" fmla="*/ 333694 h 333694"/>
                <a:gd name="connsiteX4" fmla="*/ 455030 w 19335232"/>
                <a:gd name="connsiteY4" fmla="*/ 333694 h 333694"/>
                <a:gd name="connsiteX5" fmla="*/ 12538 w 19335232"/>
                <a:gd name="connsiteY5" fmla="*/ 40390 h 33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35232" h="333694">
                  <a:moveTo>
                    <a:pt x="0" y="0"/>
                  </a:moveTo>
                  <a:lnTo>
                    <a:pt x="19335232" y="0"/>
                  </a:lnTo>
                  <a:lnTo>
                    <a:pt x="19322694" y="40390"/>
                  </a:lnTo>
                  <a:cubicBezTo>
                    <a:pt x="19249792" y="212753"/>
                    <a:pt x="19079120" y="333694"/>
                    <a:pt x="18880202" y="333694"/>
                  </a:cubicBezTo>
                  <a:lnTo>
                    <a:pt x="455030" y="333694"/>
                  </a:lnTo>
                  <a:cubicBezTo>
                    <a:pt x="256112" y="333694"/>
                    <a:pt x="85441" y="212753"/>
                    <a:pt x="12538" y="40390"/>
                  </a:cubicBezTo>
                  <a:close/>
                </a:path>
              </a:pathLst>
            </a:custGeom>
            <a:gradFill flip="none" rotWithShape="1">
              <a:gsLst>
                <a:gs pos="89000">
                  <a:srgbClr val="828282"/>
                </a:gs>
                <a:gs pos="0">
                  <a:srgbClr val="C5C5C5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703929" y="6015623"/>
              <a:ext cx="9773238" cy="186467"/>
            </a:xfrm>
            <a:prstGeom prst="rect">
              <a:avLst/>
            </a:prstGeom>
            <a:gradFill flip="none" rotWithShape="1">
              <a:gsLst>
                <a:gs pos="2000">
                  <a:srgbClr val="D5D5D5"/>
                </a:gs>
                <a:gs pos="1000">
                  <a:srgbClr val="F2F2F2"/>
                </a:gs>
                <a:gs pos="0">
                  <a:schemeClr val="tx1">
                    <a:alpha val="5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sp>
          <p:nvSpPr>
            <p:cNvPr id="38" name="Полилиния 37"/>
            <p:cNvSpPr/>
            <p:nvPr/>
          </p:nvSpPr>
          <p:spPr>
            <a:xfrm>
              <a:off x="8891012" y="6018701"/>
              <a:ext cx="1351391" cy="106495"/>
            </a:xfrm>
            <a:custGeom>
              <a:avLst/>
              <a:gdLst>
                <a:gd name="connsiteX0" fmla="*/ 0 w 2673572"/>
                <a:gd name="connsiteY0" fmla="*/ 0 h 212424"/>
                <a:gd name="connsiteX1" fmla="*/ 2673572 w 2673572"/>
                <a:gd name="connsiteY1" fmla="*/ 0 h 212424"/>
                <a:gd name="connsiteX2" fmla="*/ 2662629 w 2673572"/>
                <a:gd name="connsiteY2" fmla="*/ 54207 h 212424"/>
                <a:gd name="connsiteX3" fmla="*/ 2423935 w 2673572"/>
                <a:gd name="connsiteY3" fmla="*/ 212424 h 212424"/>
                <a:gd name="connsiteX4" fmla="*/ 249637 w 2673572"/>
                <a:gd name="connsiteY4" fmla="*/ 212424 h 212424"/>
                <a:gd name="connsiteX5" fmla="*/ 10944 w 2673572"/>
                <a:gd name="connsiteY5" fmla="*/ 54207 h 21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73572" h="212424">
                  <a:moveTo>
                    <a:pt x="0" y="0"/>
                  </a:moveTo>
                  <a:lnTo>
                    <a:pt x="2673572" y="0"/>
                  </a:lnTo>
                  <a:lnTo>
                    <a:pt x="2662629" y="54207"/>
                  </a:lnTo>
                  <a:cubicBezTo>
                    <a:pt x="2623302" y="147185"/>
                    <a:pt x="2531237" y="212424"/>
                    <a:pt x="2423935" y="212424"/>
                  </a:cubicBezTo>
                  <a:lnTo>
                    <a:pt x="249637" y="212424"/>
                  </a:lnTo>
                  <a:cubicBezTo>
                    <a:pt x="142335" y="212424"/>
                    <a:pt x="50270" y="147185"/>
                    <a:pt x="10944" y="54207"/>
                  </a:cubicBezTo>
                  <a:close/>
                </a:path>
              </a:pathLst>
            </a:custGeom>
            <a:gradFill>
              <a:gsLst>
                <a:gs pos="88000">
                  <a:srgbClr val="F2F2F2"/>
                </a:gs>
                <a:gs pos="12000">
                  <a:srgbClr val="F2F2F2"/>
                </a:gs>
                <a:gs pos="100000">
                  <a:srgbClr val="828282"/>
                </a:gs>
                <a:gs pos="0">
                  <a:srgbClr val="828282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3"/>
            </a:p>
          </p:txBody>
        </p:sp>
        <p:grpSp>
          <p:nvGrpSpPr>
            <p:cNvPr id="27" name="Группа 26"/>
            <p:cNvGrpSpPr/>
            <p:nvPr/>
          </p:nvGrpSpPr>
          <p:grpSpPr>
            <a:xfrm flipH="1">
              <a:off x="9572513" y="890239"/>
              <a:ext cx="23483" cy="22921"/>
              <a:chOff x="13422299" y="954496"/>
              <a:chExt cx="127026" cy="125005"/>
            </a:xfrm>
          </p:grpSpPr>
          <p:sp>
            <p:nvSpPr>
              <p:cNvPr id="30" name="Овал 29"/>
              <p:cNvSpPr/>
              <p:nvPr/>
            </p:nvSpPr>
            <p:spPr>
              <a:xfrm>
                <a:off x="13422301" y="954496"/>
                <a:ext cx="127023" cy="125004"/>
              </a:xfrm>
              <a:prstGeom prst="ellipse">
                <a:avLst/>
              </a:prstGeom>
              <a:solidFill>
                <a:schemeClr val="bg1"/>
              </a:solidFill>
              <a:ln w="50800">
                <a:solidFill>
                  <a:schemeClr val="bg1"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3422299" y="954497"/>
                <a:ext cx="127026" cy="125004"/>
              </a:xfrm>
              <a:prstGeom prst="ellipse">
                <a:avLst/>
              </a:prstGeom>
              <a:solidFill>
                <a:srgbClr val="002060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</p:grpSp>
      </p:grpSp>
      <p:sp>
        <p:nvSpPr>
          <p:cNvPr id="36" name="Рисунок 13"/>
          <p:cNvSpPr>
            <a:spLocks noGrp="1"/>
          </p:cNvSpPr>
          <p:nvPr>
            <p:ph type="pic" sz="quarter" idx="39" hasCustomPrompt="1"/>
          </p:nvPr>
        </p:nvSpPr>
        <p:spPr>
          <a:xfrm>
            <a:off x="-622270" y="1222085"/>
            <a:ext cx="7475104" cy="4693237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7540449" y="3248026"/>
            <a:ext cx="3597396" cy="14449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7540448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40448" y="4873932"/>
            <a:ext cx="3597394" cy="7206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cxnSp>
        <p:nvCxnSpPr>
          <p:cNvPr id="4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988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BASIC</a:t>
            </a:r>
          </a:p>
        </p:txBody>
      </p:sp>
    </p:spTree>
    <p:extLst>
      <p:ext uri="{BB962C8B-B14F-4D97-AF65-F5344CB8AC3E}">
        <p14:creationId xmlns:p14="http://schemas.microsoft.com/office/powerpoint/2010/main" val="97481565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2872769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9E642-952E-50F6-D153-46759EA62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87E58-CDF9-452E-9F89-04F6F8887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A701-63AF-375F-FB90-D9FD369D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D7787-F266-E61B-ED61-062B48CF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0249-787C-D41D-B24B-6A498713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44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17947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4873595"/>
            <a:ext cx="4319438" cy="148659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59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140" y="2707577"/>
            <a:ext cx="4319438" cy="171515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7142" y="1449807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7140" y="4614193"/>
            <a:ext cx="4319438" cy="15653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7142" y="2166387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525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Align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5052762"/>
            <a:ext cx="4319287" cy="126345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6816726" y="5052763"/>
            <a:ext cx="4319586" cy="12634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25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883783"/>
            <a:ext cx="4319287" cy="2691985"/>
          </a:xfrm>
          <a:prstGeom prst="rect">
            <a:avLst/>
          </a:prstGeom>
        </p:spPr>
        <p:txBody>
          <a:bodyPr vert="horz" lIns="91440" tIns="45720" rIns="0" bIns="45720" rtlCol="0" anchor="b">
            <a:normAutofit/>
          </a:bodyPr>
          <a:lstStyle>
            <a:lvl1pPr algn="l">
              <a:defRPr sz="2133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05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04731516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6096000" y="4692442"/>
            <a:ext cx="0" cy="21655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lumMod val="95000"/>
              <a:lumOff val="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905555"/>
            <a:ext cx="10057274" cy="202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724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1" grpId="0"/>
    </p:bldLst>
  </p:timing>
  <p:hf sldNum="0" hdr="0" ft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PLACEHOLDER IMAGE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4"/>
            <a:ext cx="10080025" cy="3610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bg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6624258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2" presetClass="emph" presetSubtype="0" fill="hold" grpId="1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10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</p:bldLst>
  </p:timing>
  <p:hf sldNum="0" hdr="0" ftr="0" dt="0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e End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2495532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hape 1714"/>
          <p:cNvSpPr/>
          <p:nvPr/>
        </p:nvSpPr>
        <p:spPr>
          <a:xfrm>
            <a:off x="4471352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02" y="9175"/>
                </a:moveTo>
                <a:cubicBezTo>
                  <a:pt x="13937" y="9175"/>
                  <a:pt x="13937" y="9175"/>
                  <a:pt x="13937" y="9175"/>
                </a:cubicBezTo>
                <a:cubicBezTo>
                  <a:pt x="13699" y="11240"/>
                  <a:pt x="13699" y="11240"/>
                  <a:pt x="13699" y="11240"/>
                </a:cubicBezTo>
                <a:cubicBezTo>
                  <a:pt x="11902" y="11240"/>
                  <a:pt x="11902" y="11240"/>
                  <a:pt x="11902" y="11240"/>
                </a:cubicBezTo>
                <a:cubicBezTo>
                  <a:pt x="11902" y="17402"/>
                  <a:pt x="11902" y="17402"/>
                  <a:pt x="11902" y="17402"/>
                </a:cubicBezTo>
                <a:cubicBezTo>
                  <a:pt x="9257" y="17402"/>
                  <a:pt x="9257" y="17402"/>
                  <a:pt x="9257" y="17402"/>
                </a:cubicBezTo>
                <a:cubicBezTo>
                  <a:pt x="9257" y="11240"/>
                  <a:pt x="9257" y="11240"/>
                  <a:pt x="9257" y="11240"/>
                </a:cubicBezTo>
                <a:cubicBezTo>
                  <a:pt x="7765" y="11240"/>
                  <a:pt x="7765" y="11240"/>
                  <a:pt x="7765" y="11240"/>
                </a:cubicBezTo>
                <a:cubicBezTo>
                  <a:pt x="7765" y="9175"/>
                  <a:pt x="7765" y="9175"/>
                  <a:pt x="7765" y="9175"/>
                </a:cubicBezTo>
                <a:cubicBezTo>
                  <a:pt x="9257" y="9175"/>
                  <a:pt x="9257" y="9175"/>
                  <a:pt x="9257" y="9175"/>
                </a:cubicBezTo>
                <a:cubicBezTo>
                  <a:pt x="9257" y="7821"/>
                  <a:pt x="9257" y="7821"/>
                  <a:pt x="9257" y="7821"/>
                </a:cubicBezTo>
                <a:cubicBezTo>
                  <a:pt x="9257" y="6094"/>
                  <a:pt x="9969" y="5112"/>
                  <a:pt x="12173" y="5112"/>
                </a:cubicBezTo>
                <a:cubicBezTo>
                  <a:pt x="13937" y="5112"/>
                  <a:pt x="13937" y="5112"/>
                  <a:pt x="13937" y="5112"/>
                </a:cubicBezTo>
                <a:cubicBezTo>
                  <a:pt x="13937" y="7144"/>
                  <a:pt x="13937" y="7144"/>
                  <a:pt x="13937" y="7144"/>
                </a:cubicBezTo>
                <a:cubicBezTo>
                  <a:pt x="12885" y="7144"/>
                  <a:pt x="12885" y="7144"/>
                  <a:pt x="12885" y="7144"/>
                </a:cubicBezTo>
                <a:cubicBezTo>
                  <a:pt x="12038" y="7144"/>
                  <a:pt x="11902" y="7414"/>
                  <a:pt x="11902" y="7956"/>
                </a:cubicBezTo>
                <a:lnTo>
                  <a:pt x="11902" y="9175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1" name="Shape 1716"/>
          <p:cNvSpPr/>
          <p:nvPr/>
        </p:nvSpPr>
        <p:spPr>
          <a:xfrm>
            <a:off x="5921045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17" y="8667"/>
                </a:moveTo>
                <a:cubicBezTo>
                  <a:pt x="16717" y="8803"/>
                  <a:pt x="16717" y="8904"/>
                  <a:pt x="16717" y="9039"/>
                </a:cubicBezTo>
                <a:cubicBezTo>
                  <a:pt x="16717" y="12594"/>
                  <a:pt x="14004" y="16691"/>
                  <a:pt x="9054" y="16691"/>
                </a:cubicBezTo>
                <a:cubicBezTo>
                  <a:pt x="7528" y="16691"/>
                  <a:pt x="6104" y="16251"/>
                  <a:pt x="4917" y="15472"/>
                </a:cubicBezTo>
                <a:cubicBezTo>
                  <a:pt x="5120" y="15506"/>
                  <a:pt x="5324" y="15540"/>
                  <a:pt x="5561" y="15540"/>
                </a:cubicBezTo>
                <a:cubicBezTo>
                  <a:pt x="6816" y="15540"/>
                  <a:pt x="7969" y="15100"/>
                  <a:pt x="8884" y="14389"/>
                </a:cubicBezTo>
                <a:cubicBezTo>
                  <a:pt x="7731" y="14355"/>
                  <a:pt x="6714" y="13576"/>
                  <a:pt x="6375" y="12493"/>
                </a:cubicBezTo>
                <a:cubicBezTo>
                  <a:pt x="6544" y="12527"/>
                  <a:pt x="6714" y="12561"/>
                  <a:pt x="6884" y="12561"/>
                </a:cubicBezTo>
                <a:cubicBezTo>
                  <a:pt x="7121" y="12561"/>
                  <a:pt x="7358" y="12527"/>
                  <a:pt x="7596" y="12459"/>
                </a:cubicBezTo>
                <a:cubicBezTo>
                  <a:pt x="6375" y="12222"/>
                  <a:pt x="5425" y="11105"/>
                  <a:pt x="5425" y="9818"/>
                </a:cubicBezTo>
                <a:cubicBezTo>
                  <a:pt x="5425" y="9818"/>
                  <a:pt x="5425" y="9784"/>
                  <a:pt x="5425" y="9784"/>
                </a:cubicBezTo>
                <a:cubicBezTo>
                  <a:pt x="5798" y="9987"/>
                  <a:pt x="6205" y="10089"/>
                  <a:pt x="6646" y="10123"/>
                </a:cubicBezTo>
                <a:cubicBezTo>
                  <a:pt x="5934" y="9649"/>
                  <a:pt x="5459" y="8803"/>
                  <a:pt x="5459" y="7888"/>
                </a:cubicBezTo>
                <a:cubicBezTo>
                  <a:pt x="5459" y="7381"/>
                  <a:pt x="5595" y="6907"/>
                  <a:pt x="5832" y="6534"/>
                </a:cubicBezTo>
                <a:cubicBezTo>
                  <a:pt x="7155" y="8159"/>
                  <a:pt x="9155" y="9209"/>
                  <a:pt x="11393" y="9344"/>
                </a:cubicBezTo>
                <a:cubicBezTo>
                  <a:pt x="11326" y="9141"/>
                  <a:pt x="11326" y="8938"/>
                  <a:pt x="11326" y="8735"/>
                </a:cubicBezTo>
                <a:cubicBezTo>
                  <a:pt x="11326" y="7245"/>
                  <a:pt x="12512" y="6026"/>
                  <a:pt x="14004" y="6026"/>
                </a:cubicBezTo>
                <a:cubicBezTo>
                  <a:pt x="14784" y="6026"/>
                  <a:pt x="15496" y="6365"/>
                  <a:pt x="15971" y="6873"/>
                </a:cubicBezTo>
                <a:cubicBezTo>
                  <a:pt x="16581" y="6771"/>
                  <a:pt x="17192" y="6534"/>
                  <a:pt x="17700" y="6229"/>
                </a:cubicBezTo>
                <a:cubicBezTo>
                  <a:pt x="17497" y="6839"/>
                  <a:pt x="17056" y="7381"/>
                  <a:pt x="16514" y="7719"/>
                </a:cubicBezTo>
                <a:cubicBezTo>
                  <a:pt x="17056" y="7651"/>
                  <a:pt x="17565" y="7516"/>
                  <a:pt x="18073" y="7279"/>
                </a:cubicBezTo>
                <a:cubicBezTo>
                  <a:pt x="17700" y="7821"/>
                  <a:pt x="17226" y="8295"/>
                  <a:pt x="16717" y="8667"/>
                </a:cubicBez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2" name="Shape 1717"/>
          <p:cNvSpPr/>
          <p:nvPr/>
        </p:nvSpPr>
        <p:spPr>
          <a:xfrm>
            <a:off x="6641619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17" y="0"/>
                </a:moveTo>
                <a:cubicBezTo>
                  <a:pt x="4849" y="0"/>
                  <a:pt x="0" y="4841"/>
                  <a:pt x="0" y="10800"/>
                </a:cubicBezTo>
                <a:cubicBezTo>
                  <a:pt x="0" y="16759"/>
                  <a:pt x="4849" y="21600"/>
                  <a:pt x="10817" y="21600"/>
                </a:cubicBezTo>
                <a:cubicBezTo>
                  <a:pt x="16785" y="21600"/>
                  <a:pt x="21600" y="16759"/>
                  <a:pt x="21600" y="10800"/>
                </a:cubicBezTo>
                <a:cubicBezTo>
                  <a:pt x="21600" y="4841"/>
                  <a:pt x="16785" y="0"/>
                  <a:pt x="10817" y="0"/>
                </a:cubicBezTo>
                <a:close/>
                <a:moveTo>
                  <a:pt x="17972" y="17944"/>
                </a:moveTo>
                <a:cubicBezTo>
                  <a:pt x="16039" y="19873"/>
                  <a:pt x="13496" y="20923"/>
                  <a:pt x="10817" y="20923"/>
                </a:cubicBezTo>
                <a:cubicBezTo>
                  <a:pt x="8104" y="20923"/>
                  <a:pt x="5561" y="19873"/>
                  <a:pt x="3628" y="17944"/>
                </a:cubicBezTo>
                <a:cubicBezTo>
                  <a:pt x="1729" y="16048"/>
                  <a:pt x="678" y="13508"/>
                  <a:pt x="678" y="10800"/>
                </a:cubicBezTo>
                <a:cubicBezTo>
                  <a:pt x="678" y="8092"/>
                  <a:pt x="1729" y="5552"/>
                  <a:pt x="3628" y="3656"/>
                </a:cubicBezTo>
                <a:cubicBezTo>
                  <a:pt x="5561" y="1727"/>
                  <a:pt x="8104" y="677"/>
                  <a:pt x="10817" y="677"/>
                </a:cubicBezTo>
                <a:cubicBezTo>
                  <a:pt x="13496" y="677"/>
                  <a:pt x="16039" y="1727"/>
                  <a:pt x="17972" y="3656"/>
                </a:cubicBezTo>
                <a:cubicBezTo>
                  <a:pt x="19871" y="5552"/>
                  <a:pt x="20922" y="8092"/>
                  <a:pt x="20922" y="10800"/>
                </a:cubicBezTo>
                <a:cubicBezTo>
                  <a:pt x="20922" y="13508"/>
                  <a:pt x="19871" y="16048"/>
                  <a:pt x="17972" y="17944"/>
                </a:cubicBezTo>
                <a:close/>
                <a:moveTo>
                  <a:pt x="7053" y="5688"/>
                </a:moveTo>
                <a:cubicBezTo>
                  <a:pt x="14649" y="5688"/>
                  <a:pt x="14649" y="5688"/>
                  <a:pt x="14649" y="5688"/>
                </a:cubicBezTo>
                <a:cubicBezTo>
                  <a:pt x="15395" y="5688"/>
                  <a:pt x="15971" y="6263"/>
                  <a:pt x="15971" y="6974"/>
                </a:cubicBezTo>
                <a:cubicBezTo>
                  <a:pt x="15971" y="14558"/>
                  <a:pt x="15971" y="14558"/>
                  <a:pt x="15971" y="14558"/>
                </a:cubicBezTo>
                <a:cubicBezTo>
                  <a:pt x="15971" y="15303"/>
                  <a:pt x="15395" y="15912"/>
                  <a:pt x="14649" y="15912"/>
                </a:cubicBezTo>
                <a:cubicBezTo>
                  <a:pt x="7053" y="15912"/>
                  <a:pt x="7053" y="15912"/>
                  <a:pt x="7053" y="15912"/>
                </a:cubicBezTo>
                <a:cubicBezTo>
                  <a:pt x="6341" y="15912"/>
                  <a:pt x="5731" y="15303"/>
                  <a:pt x="5731" y="14558"/>
                </a:cubicBezTo>
                <a:cubicBezTo>
                  <a:pt x="5731" y="6974"/>
                  <a:pt x="5731" y="6974"/>
                  <a:pt x="5731" y="6974"/>
                </a:cubicBezTo>
                <a:cubicBezTo>
                  <a:pt x="5731" y="6263"/>
                  <a:pt x="6341" y="5688"/>
                  <a:pt x="7053" y="5688"/>
                </a:cubicBezTo>
                <a:close/>
                <a:moveTo>
                  <a:pt x="13191" y="6839"/>
                </a:moveTo>
                <a:cubicBezTo>
                  <a:pt x="12953" y="6839"/>
                  <a:pt x="12750" y="7008"/>
                  <a:pt x="12750" y="7279"/>
                </a:cubicBezTo>
                <a:cubicBezTo>
                  <a:pt x="12750" y="8362"/>
                  <a:pt x="12750" y="8362"/>
                  <a:pt x="12750" y="8362"/>
                </a:cubicBezTo>
                <a:cubicBezTo>
                  <a:pt x="12750" y="8633"/>
                  <a:pt x="12953" y="8803"/>
                  <a:pt x="13191" y="8803"/>
                </a:cubicBezTo>
                <a:cubicBezTo>
                  <a:pt x="14343" y="8803"/>
                  <a:pt x="14343" y="8803"/>
                  <a:pt x="14343" y="8803"/>
                </a:cubicBezTo>
                <a:cubicBezTo>
                  <a:pt x="14615" y="8803"/>
                  <a:pt x="14818" y="8633"/>
                  <a:pt x="14818" y="8362"/>
                </a:cubicBezTo>
                <a:cubicBezTo>
                  <a:pt x="14818" y="7279"/>
                  <a:pt x="14818" y="7279"/>
                  <a:pt x="14818" y="7279"/>
                </a:cubicBezTo>
                <a:cubicBezTo>
                  <a:pt x="14818" y="7008"/>
                  <a:pt x="14615" y="6839"/>
                  <a:pt x="14343" y="6839"/>
                </a:cubicBezTo>
                <a:cubicBezTo>
                  <a:pt x="13191" y="6839"/>
                  <a:pt x="13191" y="6839"/>
                  <a:pt x="13191" y="6839"/>
                </a:cubicBezTo>
                <a:close/>
                <a:moveTo>
                  <a:pt x="14818" y="9987"/>
                </a:moveTo>
                <a:cubicBezTo>
                  <a:pt x="13937" y="9987"/>
                  <a:pt x="13937" y="9987"/>
                  <a:pt x="13937" y="9987"/>
                </a:cubicBezTo>
                <a:cubicBezTo>
                  <a:pt x="14004" y="10258"/>
                  <a:pt x="14038" y="10563"/>
                  <a:pt x="14038" y="10868"/>
                </a:cubicBezTo>
                <a:cubicBezTo>
                  <a:pt x="14038" y="12561"/>
                  <a:pt x="12614" y="13949"/>
                  <a:pt x="10885" y="13949"/>
                </a:cubicBezTo>
                <a:cubicBezTo>
                  <a:pt x="9122" y="13949"/>
                  <a:pt x="7697" y="12561"/>
                  <a:pt x="7697" y="10868"/>
                </a:cubicBezTo>
                <a:cubicBezTo>
                  <a:pt x="7697" y="10563"/>
                  <a:pt x="7731" y="10258"/>
                  <a:pt x="7833" y="9987"/>
                </a:cubicBezTo>
                <a:cubicBezTo>
                  <a:pt x="6884" y="9987"/>
                  <a:pt x="6884" y="9987"/>
                  <a:pt x="6884" y="9987"/>
                </a:cubicBezTo>
                <a:cubicBezTo>
                  <a:pt x="6884" y="14321"/>
                  <a:pt x="6884" y="14321"/>
                  <a:pt x="6884" y="14321"/>
                </a:cubicBezTo>
                <a:cubicBezTo>
                  <a:pt x="6884" y="14524"/>
                  <a:pt x="7087" y="14727"/>
                  <a:pt x="7290" y="14727"/>
                </a:cubicBezTo>
                <a:cubicBezTo>
                  <a:pt x="14411" y="14727"/>
                  <a:pt x="14411" y="14727"/>
                  <a:pt x="14411" y="14727"/>
                </a:cubicBezTo>
                <a:cubicBezTo>
                  <a:pt x="14649" y="14727"/>
                  <a:pt x="14818" y="14524"/>
                  <a:pt x="14818" y="14321"/>
                </a:cubicBezTo>
                <a:cubicBezTo>
                  <a:pt x="14818" y="9987"/>
                  <a:pt x="14818" y="9987"/>
                  <a:pt x="14818" y="9987"/>
                </a:cubicBezTo>
                <a:close/>
                <a:moveTo>
                  <a:pt x="10885" y="8769"/>
                </a:moveTo>
                <a:cubicBezTo>
                  <a:pt x="9732" y="8769"/>
                  <a:pt x="8816" y="9649"/>
                  <a:pt x="8816" y="10766"/>
                </a:cubicBezTo>
                <a:cubicBezTo>
                  <a:pt x="8816" y="11850"/>
                  <a:pt x="9732" y="12730"/>
                  <a:pt x="10885" y="12730"/>
                </a:cubicBezTo>
                <a:cubicBezTo>
                  <a:pt x="12004" y="12730"/>
                  <a:pt x="12919" y="11850"/>
                  <a:pt x="12919" y="10766"/>
                </a:cubicBezTo>
                <a:cubicBezTo>
                  <a:pt x="12919" y="9649"/>
                  <a:pt x="12004" y="8769"/>
                  <a:pt x="10885" y="8769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3" name="Shape 1724"/>
          <p:cNvSpPr/>
          <p:nvPr/>
        </p:nvSpPr>
        <p:spPr>
          <a:xfrm>
            <a:off x="5196198" y="5789374"/>
            <a:ext cx="358457" cy="3555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82" y="7414"/>
                </a:moveTo>
                <a:cubicBezTo>
                  <a:pt x="15869" y="7414"/>
                  <a:pt x="15869" y="7414"/>
                  <a:pt x="15869" y="7414"/>
                </a:cubicBezTo>
                <a:cubicBezTo>
                  <a:pt x="15869" y="8329"/>
                  <a:pt x="15869" y="8329"/>
                  <a:pt x="15869" y="8329"/>
                </a:cubicBezTo>
                <a:cubicBezTo>
                  <a:pt x="12682" y="8329"/>
                  <a:pt x="12682" y="8329"/>
                  <a:pt x="12682" y="8329"/>
                </a:cubicBezTo>
                <a:lnTo>
                  <a:pt x="12682" y="7414"/>
                </a:lnTo>
                <a:close/>
                <a:moveTo>
                  <a:pt x="17022" y="12256"/>
                </a:moveTo>
                <a:cubicBezTo>
                  <a:pt x="13089" y="12256"/>
                  <a:pt x="13089" y="12256"/>
                  <a:pt x="13089" y="12256"/>
                </a:cubicBezTo>
                <a:cubicBezTo>
                  <a:pt x="13089" y="13610"/>
                  <a:pt x="14411" y="13508"/>
                  <a:pt x="14411" y="13508"/>
                </a:cubicBezTo>
                <a:cubicBezTo>
                  <a:pt x="15666" y="13508"/>
                  <a:pt x="15632" y="12662"/>
                  <a:pt x="15632" y="12662"/>
                </a:cubicBezTo>
                <a:cubicBezTo>
                  <a:pt x="16988" y="12662"/>
                  <a:pt x="16988" y="12662"/>
                  <a:pt x="16988" y="12662"/>
                </a:cubicBezTo>
                <a:cubicBezTo>
                  <a:pt x="16988" y="14863"/>
                  <a:pt x="14377" y="14693"/>
                  <a:pt x="14377" y="14693"/>
                </a:cubicBezTo>
                <a:cubicBezTo>
                  <a:pt x="11258" y="14693"/>
                  <a:pt x="11461" y="11816"/>
                  <a:pt x="11461" y="11816"/>
                </a:cubicBezTo>
                <a:cubicBezTo>
                  <a:pt x="11461" y="11816"/>
                  <a:pt x="11461" y="8938"/>
                  <a:pt x="14377" y="8938"/>
                </a:cubicBezTo>
                <a:cubicBezTo>
                  <a:pt x="17463" y="8938"/>
                  <a:pt x="17022" y="12256"/>
                  <a:pt x="17022" y="12256"/>
                </a:cubicBezTo>
                <a:close/>
                <a:moveTo>
                  <a:pt x="14411" y="10021"/>
                </a:moveTo>
                <a:cubicBezTo>
                  <a:pt x="13224" y="10021"/>
                  <a:pt x="13055" y="11206"/>
                  <a:pt x="13055" y="11206"/>
                </a:cubicBezTo>
                <a:cubicBezTo>
                  <a:pt x="15564" y="11206"/>
                  <a:pt x="15564" y="11206"/>
                  <a:pt x="15564" y="11206"/>
                </a:cubicBezTo>
                <a:cubicBezTo>
                  <a:pt x="15564" y="11206"/>
                  <a:pt x="15564" y="10021"/>
                  <a:pt x="14411" y="10021"/>
                </a:cubicBezTo>
                <a:close/>
                <a:moveTo>
                  <a:pt x="11156" y="12324"/>
                </a:moveTo>
                <a:cubicBezTo>
                  <a:pt x="11156" y="14626"/>
                  <a:pt x="8749" y="14558"/>
                  <a:pt x="8749" y="14558"/>
                </a:cubicBezTo>
                <a:cubicBezTo>
                  <a:pt x="6511" y="14558"/>
                  <a:pt x="6511" y="14558"/>
                  <a:pt x="6511" y="14558"/>
                </a:cubicBezTo>
                <a:cubicBezTo>
                  <a:pt x="6443" y="14558"/>
                  <a:pt x="6443" y="14558"/>
                  <a:pt x="6443" y="14558"/>
                </a:cubicBezTo>
                <a:cubicBezTo>
                  <a:pt x="4747" y="14558"/>
                  <a:pt x="4747" y="14558"/>
                  <a:pt x="4747" y="14558"/>
                </a:cubicBezTo>
                <a:cubicBezTo>
                  <a:pt x="4747" y="6974"/>
                  <a:pt x="4747" y="6974"/>
                  <a:pt x="4747" y="6974"/>
                </a:cubicBezTo>
                <a:cubicBezTo>
                  <a:pt x="6443" y="6974"/>
                  <a:pt x="6443" y="6974"/>
                  <a:pt x="6443" y="6974"/>
                </a:cubicBezTo>
                <a:cubicBezTo>
                  <a:pt x="6511" y="6974"/>
                  <a:pt x="6511" y="6974"/>
                  <a:pt x="6511" y="6974"/>
                </a:cubicBezTo>
                <a:cubicBezTo>
                  <a:pt x="8749" y="6974"/>
                  <a:pt x="8749" y="6974"/>
                  <a:pt x="8749" y="6974"/>
                </a:cubicBezTo>
                <a:cubicBezTo>
                  <a:pt x="9935" y="6974"/>
                  <a:pt x="10885" y="7618"/>
                  <a:pt x="10885" y="8972"/>
                </a:cubicBezTo>
                <a:cubicBezTo>
                  <a:pt x="10885" y="10360"/>
                  <a:pt x="9732" y="10428"/>
                  <a:pt x="9732" y="10428"/>
                </a:cubicBezTo>
                <a:cubicBezTo>
                  <a:pt x="11258" y="10428"/>
                  <a:pt x="11156" y="12324"/>
                  <a:pt x="11156" y="12324"/>
                </a:cubicBezTo>
                <a:close/>
                <a:moveTo>
                  <a:pt x="6511" y="10021"/>
                </a:moveTo>
                <a:cubicBezTo>
                  <a:pt x="8579" y="10021"/>
                  <a:pt x="8579" y="10021"/>
                  <a:pt x="8579" y="10021"/>
                </a:cubicBezTo>
                <a:cubicBezTo>
                  <a:pt x="8952" y="10021"/>
                  <a:pt x="9257" y="9920"/>
                  <a:pt x="9257" y="9107"/>
                </a:cubicBezTo>
                <a:cubicBezTo>
                  <a:pt x="9257" y="8329"/>
                  <a:pt x="8749" y="8329"/>
                  <a:pt x="8749" y="8329"/>
                </a:cubicBezTo>
                <a:cubicBezTo>
                  <a:pt x="8443" y="8329"/>
                  <a:pt x="8443" y="8329"/>
                  <a:pt x="8443" y="8329"/>
                </a:cubicBezTo>
                <a:cubicBezTo>
                  <a:pt x="6511" y="8329"/>
                  <a:pt x="6511" y="8329"/>
                  <a:pt x="6511" y="8329"/>
                </a:cubicBezTo>
                <a:lnTo>
                  <a:pt x="6511" y="10021"/>
                </a:lnTo>
                <a:close/>
                <a:moveTo>
                  <a:pt x="9528" y="12222"/>
                </a:moveTo>
                <a:cubicBezTo>
                  <a:pt x="9528" y="11172"/>
                  <a:pt x="8749" y="11206"/>
                  <a:pt x="8749" y="11206"/>
                </a:cubicBezTo>
                <a:cubicBezTo>
                  <a:pt x="6511" y="11206"/>
                  <a:pt x="6511" y="11206"/>
                  <a:pt x="6511" y="11206"/>
                </a:cubicBezTo>
                <a:cubicBezTo>
                  <a:pt x="6511" y="13204"/>
                  <a:pt x="6511" y="13204"/>
                  <a:pt x="6511" y="13204"/>
                </a:cubicBezTo>
                <a:cubicBezTo>
                  <a:pt x="8477" y="13204"/>
                  <a:pt x="8477" y="13204"/>
                  <a:pt x="8477" y="13204"/>
                </a:cubicBezTo>
                <a:cubicBezTo>
                  <a:pt x="8511" y="13204"/>
                  <a:pt x="8579" y="13204"/>
                  <a:pt x="8613" y="13204"/>
                </a:cubicBezTo>
                <a:cubicBezTo>
                  <a:pt x="8952" y="13204"/>
                  <a:pt x="9528" y="13102"/>
                  <a:pt x="9528" y="12222"/>
                </a:cubicBezTo>
                <a:close/>
                <a:moveTo>
                  <a:pt x="21600" y="10800"/>
                </a:moveTo>
                <a:cubicBezTo>
                  <a:pt x="21600" y="16759"/>
                  <a:pt x="16751" y="21600"/>
                  <a:pt x="10783" y="21600"/>
                </a:cubicBezTo>
                <a:cubicBezTo>
                  <a:pt x="4815" y="21600"/>
                  <a:pt x="0" y="16759"/>
                  <a:pt x="0" y="10800"/>
                </a:cubicBezTo>
                <a:cubicBezTo>
                  <a:pt x="0" y="4841"/>
                  <a:pt x="4815" y="0"/>
                  <a:pt x="10783" y="0"/>
                </a:cubicBezTo>
                <a:cubicBezTo>
                  <a:pt x="16751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783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783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4" name="Shape 1720"/>
          <p:cNvSpPr/>
          <p:nvPr/>
        </p:nvSpPr>
        <p:spPr>
          <a:xfrm>
            <a:off x="7366467" y="5784374"/>
            <a:ext cx="358457" cy="356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04" y="15946"/>
                </a:moveTo>
                <a:cubicBezTo>
                  <a:pt x="14004" y="12188"/>
                  <a:pt x="14004" y="12188"/>
                  <a:pt x="14004" y="12188"/>
                </a:cubicBezTo>
                <a:cubicBezTo>
                  <a:pt x="14004" y="11274"/>
                  <a:pt x="13665" y="10665"/>
                  <a:pt x="12851" y="10665"/>
                </a:cubicBezTo>
                <a:cubicBezTo>
                  <a:pt x="12241" y="10665"/>
                  <a:pt x="11868" y="11071"/>
                  <a:pt x="11699" y="11477"/>
                </a:cubicBezTo>
                <a:cubicBezTo>
                  <a:pt x="11631" y="11646"/>
                  <a:pt x="11631" y="11850"/>
                  <a:pt x="11631" y="12019"/>
                </a:cubicBezTo>
                <a:cubicBezTo>
                  <a:pt x="11631" y="15946"/>
                  <a:pt x="11631" y="15946"/>
                  <a:pt x="11631" y="15946"/>
                </a:cubicBezTo>
                <a:cubicBezTo>
                  <a:pt x="9393" y="15946"/>
                  <a:pt x="9393" y="15946"/>
                  <a:pt x="9393" y="15946"/>
                </a:cubicBezTo>
                <a:cubicBezTo>
                  <a:pt x="9393" y="9073"/>
                  <a:pt x="9393" y="9073"/>
                  <a:pt x="9393" y="9073"/>
                </a:cubicBezTo>
                <a:cubicBezTo>
                  <a:pt x="11631" y="9073"/>
                  <a:pt x="11631" y="9073"/>
                  <a:pt x="11631" y="9073"/>
                </a:cubicBezTo>
                <a:cubicBezTo>
                  <a:pt x="11631" y="10021"/>
                  <a:pt x="11631" y="10021"/>
                  <a:pt x="11631" y="10021"/>
                </a:cubicBezTo>
                <a:cubicBezTo>
                  <a:pt x="11936" y="9581"/>
                  <a:pt x="12478" y="8904"/>
                  <a:pt x="13631" y="8904"/>
                </a:cubicBezTo>
                <a:cubicBezTo>
                  <a:pt x="15089" y="8904"/>
                  <a:pt x="16242" y="9852"/>
                  <a:pt x="16242" y="11951"/>
                </a:cubicBezTo>
                <a:cubicBezTo>
                  <a:pt x="16242" y="15946"/>
                  <a:pt x="16242" y="15946"/>
                  <a:pt x="16242" y="15946"/>
                </a:cubicBezTo>
                <a:lnTo>
                  <a:pt x="14004" y="15946"/>
                </a:lnTo>
                <a:close/>
                <a:moveTo>
                  <a:pt x="7053" y="5620"/>
                </a:moveTo>
                <a:cubicBezTo>
                  <a:pt x="6341" y="5620"/>
                  <a:pt x="5866" y="6128"/>
                  <a:pt x="5866" y="6805"/>
                </a:cubicBezTo>
                <a:cubicBezTo>
                  <a:pt x="5866" y="7482"/>
                  <a:pt x="6307" y="7990"/>
                  <a:pt x="7019" y="7990"/>
                </a:cubicBezTo>
                <a:cubicBezTo>
                  <a:pt x="7053" y="7990"/>
                  <a:pt x="7053" y="7990"/>
                  <a:pt x="7053" y="7990"/>
                </a:cubicBezTo>
                <a:cubicBezTo>
                  <a:pt x="7799" y="7990"/>
                  <a:pt x="8240" y="7482"/>
                  <a:pt x="8240" y="6805"/>
                </a:cubicBezTo>
                <a:cubicBezTo>
                  <a:pt x="8240" y="6128"/>
                  <a:pt x="7799" y="5620"/>
                  <a:pt x="7053" y="5620"/>
                </a:cubicBezTo>
                <a:close/>
                <a:moveTo>
                  <a:pt x="5866" y="15946"/>
                </a:moveTo>
                <a:cubicBezTo>
                  <a:pt x="8104" y="15946"/>
                  <a:pt x="8104" y="15946"/>
                  <a:pt x="8104" y="15946"/>
                </a:cubicBezTo>
                <a:cubicBezTo>
                  <a:pt x="8104" y="9073"/>
                  <a:pt x="8104" y="9073"/>
                  <a:pt x="8104" y="9073"/>
                </a:cubicBezTo>
                <a:cubicBezTo>
                  <a:pt x="5866" y="9073"/>
                  <a:pt x="5866" y="9073"/>
                  <a:pt x="5866" y="9073"/>
                </a:cubicBezTo>
                <a:lnTo>
                  <a:pt x="5866" y="15946"/>
                </a:lnTo>
                <a:close/>
                <a:moveTo>
                  <a:pt x="21600" y="10800"/>
                </a:moveTo>
                <a:cubicBezTo>
                  <a:pt x="21600" y="16759"/>
                  <a:pt x="16785" y="21600"/>
                  <a:pt x="10817" y="21600"/>
                </a:cubicBezTo>
                <a:cubicBezTo>
                  <a:pt x="4849" y="21600"/>
                  <a:pt x="0" y="16759"/>
                  <a:pt x="0" y="10800"/>
                </a:cubicBezTo>
                <a:cubicBezTo>
                  <a:pt x="0" y="4841"/>
                  <a:pt x="4849" y="0"/>
                  <a:pt x="10817" y="0"/>
                </a:cubicBezTo>
                <a:cubicBezTo>
                  <a:pt x="16785" y="0"/>
                  <a:pt x="21600" y="4841"/>
                  <a:pt x="21600" y="10800"/>
                </a:cubicBezTo>
                <a:close/>
                <a:moveTo>
                  <a:pt x="20922" y="10800"/>
                </a:moveTo>
                <a:cubicBezTo>
                  <a:pt x="20922" y="8092"/>
                  <a:pt x="19871" y="5552"/>
                  <a:pt x="17972" y="3656"/>
                </a:cubicBezTo>
                <a:cubicBezTo>
                  <a:pt x="16039" y="1727"/>
                  <a:pt x="13496" y="677"/>
                  <a:pt x="10817" y="677"/>
                </a:cubicBezTo>
                <a:cubicBezTo>
                  <a:pt x="8104" y="677"/>
                  <a:pt x="5561" y="1727"/>
                  <a:pt x="3628" y="3656"/>
                </a:cubicBezTo>
                <a:cubicBezTo>
                  <a:pt x="1729" y="5552"/>
                  <a:pt x="678" y="8092"/>
                  <a:pt x="678" y="10800"/>
                </a:cubicBezTo>
                <a:cubicBezTo>
                  <a:pt x="678" y="13508"/>
                  <a:pt x="1729" y="16048"/>
                  <a:pt x="3628" y="17944"/>
                </a:cubicBezTo>
                <a:cubicBezTo>
                  <a:pt x="5561" y="19873"/>
                  <a:pt x="8104" y="20923"/>
                  <a:pt x="10817" y="20923"/>
                </a:cubicBezTo>
                <a:cubicBezTo>
                  <a:pt x="13496" y="20923"/>
                  <a:pt x="16039" y="19873"/>
                  <a:pt x="17972" y="17944"/>
                </a:cubicBezTo>
                <a:cubicBezTo>
                  <a:pt x="19871" y="16048"/>
                  <a:pt x="20922" y="13508"/>
                  <a:pt x="20922" y="10800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11460" rIns="11460"/>
          <a:lstStyle/>
          <a:p>
            <a:pPr algn="l" defTabSz="229171">
              <a:def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51"/>
          </a:p>
        </p:txBody>
      </p:sp>
      <p:sp>
        <p:nvSpPr>
          <p:cNvPr id="25" name="Полилиния 24"/>
          <p:cNvSpPr/>
          <p:nvPr/>
        </p:nvSpPr>
        <p:spPr>
          <a:xfrm>
            <a:off x="5449165" y="506175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>
                <a:solidFill>
                  <a:schemeClr val="bg1"/>
                </a:solidFill>
              </a:rPr>
              <a:t>Feedback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225111" y="2200420"/>
            <a:ext cx="5750783" cy="179946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4142924" y="4204145"/>
            <a:ext cx="3914696" cy="67190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7" y="1257301"/>
            <a:ext cx="10080855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195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decel="5000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5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100000">
              <a:schemeClr val="dk1"/>
            </a:gs>
          </a:gsLst>
          <a:lin ang="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038800" y="2655767"/>
            <a:ext cx="7436800" cy="154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5739916"/>
      </p:ext>
    </p:extLst>
  </p:cSld>
  <p:clrMapOvr>
    <a:masterClrMapping/>
  </p:clrMapOvr>
  <p:hf sldNum="0" hdr="0" ftr="0" dt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8800" y="1114667"/>
            <a:ext cx="92828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8800" y="1989900"/>
            <a:ext cx="9282800" cy="38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670082"/>
      </p:ext>
    </p:extLst>
  </p:cSld>
  <p:clrMapOvr>
    <a:masterClrMapping/>
  </p:clrMapOvr>
  <p:hf sldNum="0" hdr="0" ftr="0" dt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038800" y="2646251"/>
            <a:ext cx="6720800" cy="842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5867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038800" y="3618551"/>
            <a:ext cx="6720800" cy="59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2pPr>
            <a:lvl3pPr lvl="2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4000"/>
            </a:lvl3pPr>
            <a:lvl4pPr lvl="3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1067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1067"/>
              </a:spcBef>
              <a:spcAft>
                <a:spcPts val="1067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49332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>
            <a:off x="6096000" y="4331118"/>
            <a:ext cx="0" cy="25268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9696468" y="1642004"/>
            <a:ext cx="0" cy="2689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Прямоугольник 36"/>
          <p:cNvSpPr/>
          <p:nvPr/>
        </p:nvSpPr>
        <p:spPr>
          <a:xfrm>
            <a:off x="3216108" y="721854"/>
            <a:ext cx="1440348" cy="5414294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3215786" y="721855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976"/>
            <a:ext cx="10059251" cy="198437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14416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  <p:hf sldNum="0" hdr="0" ftr="0" dt="0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369867" y="2882400"/>
            <a:ext cx="7452400" cy="109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609585" lvl="0" indent="-541853" algn="ctr" rtl="0">
              <a:spcBef>
                <a:spcPts val="0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marL="1219170" lvl="1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marL="1828754" lvl="2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marL="2438339" lvl="3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marL="3047924" lvl="4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marL="3657509" lvl="5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marL="4267093" lvl="6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●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marL="4876678" lvl="7" indent="-541853" algn="ctr" rtl="0">
              <a:spcBef>
                <a:spcPts val="1067"/>
              </a:spcBef>
              <a:spcAft>
                <a:spcPts val="0"/>
              </a:spcAft>
              <a:buSzPts val="2800"/>
              <a:buFont typeface="Fira Sans Medium"/>
              <a:buChar char="○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marL="5486263" lvl="8" indent="-541853" algn="ctr" rtl="0">
              <a:spcBef>
                <a:spcPts val="1067"/>
              </a:spcBef>
              <a:spcAft>
                <a:spcPts val="1067"/>
              </a:spcAft>
              <a:buSzPts val="2800"/>
              <a:buFont typeface="Fira Sans Medium"/>
              <a:buChar char="■"/>
              <a:defRPr sz="3733"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07445" y="6333135"/>
            <a:ext cx="7316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738666"/>
      </p:ext>
    </p:extLst>
  </p:cSld>
  <p:clrMapOvr>
    <a:masterClrMapping/>
  </p:clrMapOvr>
  <p:hf sldNum="0" hdr="0" ftr="0" dt="0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Jura" pitchFamily="2" charset="0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Jura" pitchFamily="2" charset="0"/>
                <a:ea typeface="Jur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672213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5884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n-lt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Jura" pitchFamily="2" charset="0"/>
              </a:defRPr>
            </a:lvl1pPr>
          </a:lstStyle>
          <a:p>
            <a:fld id="{7E8D12A6-918A-48BD-8CB9-CA713993B0E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>
                <a:latin typeface="+mn-lt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89457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Jura" pitchFamily="2" charset="0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9862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Jura" pitchFamily="2" charset="0"/>
                <a:ea typeface="Jura" pitchFamily="2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Jura" pitchFamily="2" charset="0"/>
              </a:defRPr>
            </a:lvl1pPr>
          </a:lstStyle>
          <a:p>
            <a:fld id="{EA0C0817-A112-4847-8014-A94B7D2A4EA3}" type="datetime1">
              <a:rPr lang="en-US" smtClean="0"/>
              <a:pPr/>
              <a:t>1/20/2024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5601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Jura" pitchFamily="2" charset="0"/>
                <a:ea typeface="Jur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67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solidFill>
            <a:schemeClr val="bg1">
              <a:lumMod val="85000"/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3" y="3609264"/>
            <a:ext cx="10059251" cy="198569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3938769" y="2"/>
            <a:ext cx="0" cy="2454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5736073" y="5594956"/>
            <a:ext cx="884" cy="12630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139222" y="2200420"/>
            <a:ext cx="0" cy="3394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816575" y="1804235"/>
            <a:ext cx="0" cy="37899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9035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1" y="722314"/>
            <a:ext cx="5040013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1"/>
            <a:ext cx="6096000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39560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elcom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722313"/>
            <a:ext cx="5061890" cy="5413376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186" y="722314"/>
            <a:ext cx="5040814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H="1">
            <a:off x="8975892" y="1"/>
            <a:ext cx="884" cy="5411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11860582" y="2200420"/>
            <a:ext cx="0" cy="33945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36847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5989" y="722314"/>
            <a:ext cx="10080025" cy="5413375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938769" y="857948"/>
            <a:ext cx="0" cy="24548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216107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 flipH="1">
            <a:off x="8977497" y="886501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6816575" y="0"/>
            <a:ext cx="0" cy="37899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975"/>
            <a:ext cx="10058950" cy="19849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6659197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263650"/>
            <a:ext cx="4317613" cy="559435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63141" y="2"/>
            <a:ext cx="4312135" cy="559434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56138" y="0"/>
            <a:ext cx="2879726" cy="6858000"/>
          </a:xfrm>
          <a:prstGeom prst="rect">
            <a:avLst/>
          </a:prstGeom>
        </p:spPr>
        <p:txBody>
          <a:bodyPr vert="vert270" lIns="0" tIns="0" rIns="0" bIns="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83171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3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65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7" grpId="0" build="allAtOnce" animBg="1"/>
      <p:bldP spid="8" grpId="0" build="allAtOnce" animBg="1"/>
      <p:bldP spid="14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63678" y="0"/>
            <a:ext cx="2879251" cy="685800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34" name="Прямая соединительная линия 3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10425067" y="1117243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753312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_08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 16"/>
          <p:cNvSpPr>
            <a:spLocks noGrp="1"/>
          </p:cNvSpPr>
          <p:nvPr>
            <p:ph idx="15" hasCustomPrompt="1"/>
          </p:nvPr>
        </p:nvSpPr>
        <p:spPr>
          <a:xfrm>
            <a:off x="1788927" y="0"/>
            <a:ext cx="5040815" cy="6858000"/>
          </a:xfrm>
          <a:prstGeom prst="rect">
            <a:avLst/>
          </a:prstGeom>
        </p:spPr>
        <p:txBody>
          <a:bodyPr vert="vert270" lIns="0" tIns="0" rIns="0" bIns="0" rtlCol="0" anchor="t">
            <a:normAutofit/>
          </a:bodyPr>
          <a:lstStyle>
            <a:lvl2pPr>
              <a:defRPr baseline="0">
                <a:solidFill>
                  <a:schemeClr val="accent2"/>
                </a:solidFill>
              </a:defRPr>
            </a:lvl2pPr>
          </a:lstStyle>
          <a:p>
            <a:pPr lvl="1"/>
            <a:r>
              <a:rPr lang="en-US" dirty="0"/>
              <a:t>.                         .                                          .                                             .                   .</a:t>
            </a:r>
          </a:p>
          <a:p>
            <a:pPr lvl="1"/>
            <a:r>
              <a:rPr lang="en-US" dirty="0"/>
              <a:t>               .                          .        .                       .                                              .   .                .     </a:t>
            </a:r>
          </a:p>
          <a:p>
            <a:pPr lvl="1"/>
            <a:r>
              <a:rPr lang="en-US" dirty="0"/>
              <a:t>  .       .                          .                                  .         .                .                              .                 .</a:t>
            </a:r>
          </a:p>
          <a:p>
            <a:pPr lvl="1"/>
            <a:r>
              <a:rPr lang="en-US" dirty="0"/>
              <a:t>                                        .                                           .   .                                                  . .</a:t>
            </a:r>
          </a:p>
          <a:p>
            <a:pPr lvl="1"/>
            <a:r>
              <a:rPr lang="en-US" dirty="0"/>
              <a:t>   .                   .             .                                                 .                        .                          .</a:t>
            </a:r>
          </a:p>
          <a:p>
            <a:pPr lvl="1"/>
            <a:r>
              <a:rPr lang="en-US" dirty="0"/>
              <a:t>                              .                             .                    .            .      .             .</a:t>
            </a:r>
          </a:p>
          <a:p>
            <a:pPr lvl="1"/>
            <a:r>
              <a:rPr lang="en-US" dirty="0"/>
              <a:t>         .                          .                                          .                                                           .             .</a:t>
            </a:r>
          </a:p>
          <a:p>
            <a:pPr lvl="1"/>
            <a:r>
              <a:rPr lang="en-US" dirty="0"/>
              <a:t> .                                                                  .                                                        .                 . </a:t>
            </a:r>
          </a:p>
          <a:p>
            <a:pPr lvl="1"/>
            <a:r>
              <a:rPr lang="en-US" dirty="0"/>
              <a:t>                                .                                       . .                   .                                  .</a:t>
            </a:r>
          </a:p>
          <a:p>
            <a:pPr lvl="1"/>
            <a:r>
              <a:rPr lang="en-US" dirty="0"/>
              <a:t>            .                                                         .                                                       .</a:t>
            </a:r>
          </a:p>
          <a:p>
            <a:pPr lvl="1"/>
            <a:r>
              <a:rPr lang="en-US" dirty="0"/>
              <a:t> .                        .                                                 .                 .                             .</a:t>
            </a:r>
          </a:p>
          <a:p>
            <a:pPr lvl="1"/>
            <a:r>
              <a:rPr lang="en-US" dirty="0"/>
              <a:t>                .                                                      .</a:t>
            </a:r>
          </a:p>
          <a:p>
            <a:pPr lvl="1"/>
            <a:r>
              <a:rPr lang="en-US" dirty="0"/>
              <a:t>                                                .                                     .                      .              </a:t>
            </a:r>
          </a:p>
        </p:txBody>
      </p: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3609264"/>
            <a:ext cx="10058950" cy="19856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917261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7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>
        <p:tmplLst>
          <p:tmpl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iterate type="lt">
                    <p:tmPct val="127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5F32-4E46-F5AE-14F5-0E15790E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CEDEB-56B0-3D3D-8D59-40920D36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BFCE-BEE6-FCE2-5AAF-4F162E6A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02FE6-2C55-0BBC-4D90-CFC482B04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DE9A-12E8-0398-BD48-34473FFF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131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15446449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3216108" y="721853"/>
            <a:ext cx="1440348" cy="6136147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36"/>
          <p:cNvSpPr/>
          <p:nvPr/>
        </p:nvSpPr>
        <p:spPr>
          <a:xfrm>
            <a:off x="7536414" y="1"/>
            <a:ext cx="1440348" cy="22276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774958" y="2887664"/>
            <a:ext cx="8642086" cy="2345969"/>
          </a:xfrm>
        </p:spPr>
        <p:txBody>
          <a:bodyPr/>
          <a:lstStyle>
            <a:lvl1pPr algn="ctr">
              <a:lnSpc>
                <a:spcPct val="150000"/>
              </a:lnSpc>
              <a:defRPr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59" y="1629642"/>
            <a:ext cx="8642085" cy="1077046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89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245225"/>
            <a:ext cx="4319438" cy="1114967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868486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2526884"/>
            <a:ext cx="10058950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9506" y="4170329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096002" y="4162618"/>
            <a:ext cx="4315921" cy="214202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165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8" y="1629642"/>
            <a:ext cx="4319437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245225"/>
            <a:ext cx="4319438" cy="103577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93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-1"/>
            <a:ext cx="2858350" cy="6857999"/>
          </a:xfrm>
          <a:prstGeom prst="rect">
            <a:avLst/>
          </a:prstGeom>
        </p:spPr>
        <p:txBody>
          <a:bodyPr vert="vert270" lIns="91440" tIns="45720" rIns="91440" bIns="45720" rtlCol="0" anchor="b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4656139" y="901701"/>
            <a:ext cx="6479875" cy="5234448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2390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1" y="0"/>
            <a:ext cx="5040312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8"/>
            <a:ext cx="4319438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466740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116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asic_0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774825" y="0"/>
            <a:ext cx="4321176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1788" y="2887412"/>
            <a:ext cx="4319438" cy="216635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21790" y="1629642"/>
            <a:ext cx="4319437" cy="349732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21788" y="5245225"/>
            <a:ext cx="4319438" cy="11149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21790" y="2346221"/>
            <a:ext cx="4319437" cy="349732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22337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887412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026" cy="349732"/>
          </a:xfrm>
        </p:spPr>
        <p:txBody>
          <a:bodyPr>
            <a:noAutofit/>
          </a:bodyPr>
          <a:lstStyle>
            <a:lvl1pPr marL="0" marR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6576" y="5594958"/>
            <a:ext cx="431943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6577" y="2346221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0" y="2898208"/>
            <a:ext cx="4319438" cy="21663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91" y="2357017"/>
            <a:ext cx="431943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6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609265"/>
            <a:ext cx="12192000" cy="622872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4"/>
            <a:ext cx="4319438" cy="125776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535545" y="1961113"/>
            <a:ext cx="3600468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b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522369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 -0.532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E590-31EE-402F-57B2-CFB7F945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F904D-629C-113D-C116-EBB359CB6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E51C7-F178-A501-26EC-A051F55E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4F30-F252-DBF5-5ED6-807D5806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39371-24BE-F59C-1082-B0F6B053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63941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7" y="1629642"/>
            <a:ext cx="10785449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9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30BFA91F-EEB1-DEE8-E42C-E6D72ACCFC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23234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" name="Текст 7">
            <a:extLst>
              <a:ext uri="{FF2B5EF4-FFF2-40B4-BE49-F238E27FC236}">
                <a16:creationId xmlns:a16="http://schemas.microsoft.com/office/drawing/2014/main" id="{EA8CF2A4-81B8-9769-2F7B-AC1E0A76FCE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23231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" name="Текст 7">
            <a:extLst>
              <a:ext uri="{FF2B5EF4-FFF2-40B4-BE49-F238E27FC236}">
                <a16:creationId xmlns:a16="http://schemas.microsoft.com/office/drawing/2014/main" id="{B7D964D7-AE37-535D-7218-5491E999548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01080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7" name="Текст 7">
            <a:extLst>
              <a:ext uri="{FF2B5EF4-FFF2-40B4-BE49-F238E27FC236}">
                <a16:creationId xmlns:a16="http://schemas.microsoft.com/office/drawing/2014/main" id="{8C54B787-A5F6-6FC9-9AF2-B179BD01AAE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01077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DC52F28B-FD5A-123E-FD0E-3191F02CCA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78517" y="2898208"/>
            <a:ext cx="2162924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9EBAF271-5D7F-FF60-7602-FA1D29520C9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78514" y="2357017"/>
            <a:ext cx="2162926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09912313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10080324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7850667" y="5966433"/>
            <a:ext cx="3976566" cy="53104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6392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56388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2" name="Текст 7">
            <a:extLst>
              <a:ext uri="{FF2B5EF4-FFF2-40B4-BE49-F238E27FC236}">
                <a16:creationId xmlns:a16="http://schemas.microsoft.com/office/drawing/2014/main" id="{13F87D3A-D286-D8CE-1784-F30563BFB0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534791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" name="Текст 7">
            <a:extLst>
              <a:ext uri="{FF2B5EF4-FFF2-40B4-BE49-F238E27FC236}">
                <a16:creationId xmlns:a16="http://schemas.microsoft.com/office/drawing/2014/main" id="{69879FF4-8944-96F4-54A2-20501714BCB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34787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001DD753-419B-457C-7AB6-0F9162AAC4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011897" y="2898208"/>
            <a:ext cx="3126926" cy="287676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C3C769A6-9427-BDDC-58F0-CBDE78F1F8E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011893" y="2357017"/>
            <a:ext cx="3111957" cy="349732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08302124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3" y="-2"/>
            <a:ext cx="6094395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-1"/>
            <a:ext cx="1439861" cy="6858001"/>
          </a:xfrm>
          <a:prstGeom prst="rect">
            <a:avLst/>
          </a:prstGeom>
        </p:spPr>
        <p:txBody>
          <a:bodyPr vert="vert270" lIns="91440" tIns="45720" rIns="91440" bIns="45720" rtlCol="0" anchor="t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214223" y="3248026"/>
            <a:ext cx="2161204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214222" y="1260092"/>
            <a:ext cx="2161203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865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36"/>
          <p:cNvSpPr/>
          <p:nvPr/>
        </p:nvSpPr>
        <p:spPr>
          <a:xfrm>
            <a:off x="5367374" y="1"/>
            <a:ext cx="2175555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5367373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11864936" y="2200420"/>
            <a:ext cx="0" cy="339453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38746" y="-1"/>
            <a:ext cx="2185894" cy="6857999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6589" y="3248026"/>
            <a:ext cx="2879725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6585" y="1260092"/>
            <a:ext cx="2879724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4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246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96001" y="0"/>
            <a:ext cx="12363449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10" y="-794"/>
            <a:ext cx="5759785" cy="5415089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9"/>
            <a:ext cx="8642085" cy="180502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bg1">
                    <a:lumMod val="9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4342082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0 L 0.50169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0 L -0.50013 0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4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Рисунок 4"/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8256434" y="1263651"/>
            <a:ext cx="3935565" cy="559435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4060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6"/>
          <p:cNvSpPr/>
          <p:nvPr/>
        </p:nvSpPr>
        <p:spPr>
          <a:xfrm>
            <a:off x="0" y="-1"/>
            <a:ext cx="6096000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Рисунок 4"/>
          <p:cNvSpPr>
            <a:spLocks noGrp="1"/>
          </p:cNvSpPr>
          <p:nvPr>
            <p:ph type="pic" sz="quarter" idx="28" hasCustomPrompt="1"/>
          </p:nvPr>
        </p:nvSpPr>
        <p:spPr>
          <a:xfrm>
            <a:off x="7545389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4"/>
          <p:cNvSpPr>
            <a:spLocks noGrp="1"/>
          </p:cNvSpPr>
          <p:nvPr>
            <p:ph type="pic" sz="quarter" idx="29" hasCustomPrompt="1"/>
          </p:nvPr>
        </p:nvSpPr>
        <p:spPr>
          <a:xfrm>
            <a:off x="7545388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5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7545389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45389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46" hasCustomPrompt="1"/>
          </p:nvPr>
        </p:nvSpPr>
        <p:spPr>
          <a:xfrm>
            <a:off x="7546108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47" hasCustomPrompt="1"/>
          </p:nvPr>
        </p:nvSpPr>
        <p:spPr>
          <a:xfrm>
            <a:off x="9718903" y="975054"/>
            <a:ext cx="1440347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4"/>
          <p:cNvSpPr>
            <a:spLocks noGrp="1"/>
          </p:cNvSpPr>
          <p:nvPr>
            <p:ph type="pic" sz="quarter" idx="48" hasCustomPrompt="1"/>
          </p:nvPr>
        </p:nvSpPr>
        <p:spPr>
          <a:xfrm>
            <a:off x="9718902" y="2982724"/>
            <a:ext cx="1439144" cy="90251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4"/>
          <p:cNvSpPr>
            <a:spLocks noGrp="1"/>
          </p:cNvSpPr>
          <p:nvPr>
            <p:ph type="pic" sz="quarter" idx="49" hasCustomPrompt="1"/>
          </p:nvPr>
        </p:nvSpPr>
        <p:spPr>
          <a:xfrm>
            <a:off x="9718903" y="1979287"/>
            <a:ext cx="1440347" cy="901719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Рисунок 4"/>
          <p:cNvSpPr>
            <a:spLocks noGrp="1"/>
          </p:cNvSpPr>
          <p:nvPr>
            <p:ph type="pic" sz="quarter" idx="50" hasCustomPrompt="1"/>
          </p:nvPr>
        </p:nvSpPr>
        <p:spPr>
          <a:xfrm>
            <a:off x="9718903" y="3986957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4"/>
          <p:cNvSpPr>
            <a:spLocks noGrp="1"/>
          </p:cNvSpPr>
          <p:nvPr>
            <p:ph type="pic" sz="quarter" idx="51" hasCustomPrompt="1"/>
          </p:nvPr>
        </p:nvSpPr>
        <p:spPr>
          <a:xfrm>
            <a:off x="9719622" y="4990392"/>
            <a:ext cx="1439143" cy="901718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35807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5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5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152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2" grpId="0"/>
    </p:bldLst>
  </p:timing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36"/>
          <p:cNvSpPr/>
          <p:nvPr/>
        </p:nvSpPr>
        <p:spPr>
          <a:xfrm>
            <a:off x="7536414" y="721854"/>
            <a:ext cx="1440348" cy="54142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8256922" y="-17827"/>
            <a:ext cx="0" cy="11002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096000" y="5594956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>
            <a:off x="3218910" y="6678276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8976776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629642"/>
            <a:ext cx="4319438" cy="324346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4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5233634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655123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6816577" y="2"/>
            <a:ext cx="3600467" cy="6857999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3206456" y="-18160"/>
            <a:ext cx="19255" cy="687616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624368"/>
            <a:ext cx="6479557" cy="180503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lnSpc>
                <a:spcPct val="100000"/>
              </a:lnSpc>
              <a:defRPr sz="7666"/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335763" y="2361783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6098416" y="1228577"/>
            <a:ext cx="884" cy="12630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4347280"/>
            <a:ext cx="4308621" cy="162357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5" y="3796538"/>
            <a:ext cx="4308620" cy="349732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2644611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11678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7536414" y="721853"/>
            <a:ext cx="1440348" cy="3734033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8" y="3429401"/>
            <a:ext cx="4319438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346222"/>
            <a:ext cx="4322647" cy="270754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3390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400" fill="hold"/>
                                            <p:tgtEl>
                                              <p:spTgt spid="2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4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4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4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4" de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4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uiExpand="1" build="p" animBg="1"/>
          <p:bldP spid="14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4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4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EAA1F-968C-6935-D4CD-A7F6E71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F4AE3-71E9-3558-90BF-AEB0B4FF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F0141-11BD-F43A-B616-5E13F042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49BDD-4804-651E-FA8D-202B1DFD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25D2D-7A00-0F74-BCDF-C5C526185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B2B25-1BF1-1F96-9AFE-3BFFA7AB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949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5" y="1443039"/>
            <a:ext cx="5375425" cy="343006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541429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20608" y="1804709"/>
            <a:ext cx="1" cy="5416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5414295"/>
            <a:ext cx="4322647" cy="90251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706750"/>
            <a:ext cx="4319438" cy="2526882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16483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3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5989" y="3793377"/>
            <a:ext cx="4332715" cy="306681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6823831" y="1805032"/>
            <a:ext cx="5368169" cy="34286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082382"/>
            <a:ext cx="4319438" cy="1985692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</a:t>
            </a:r>
          </a:p>
        </p:txBody>
      </p:sp>
    </p:spTree>
    <p:extLst>
      <p:ext uri="{BB962C8B-B14F-4D97-AF65-F5344CB8AC3E}">
        <p14:creationId xmlns:p14="http://schemas.microsoft.com/office/powerpoint/2010/main" val="207952461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decel="40000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4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4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3" fill="hold">
                          <p:stCondLst>
                            <p:cond delay="indefinite"/>
                          </p:stCondLst>
                          <p:childTnLst>
                            <p:par>
                              <p:cTn id="2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5" presetID="2" presetClass="entr" presetSubtype="4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4" decel="50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400" fill="hold"/>
                                            <p:tgtEl>
                                              <p:spTgt spid="1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build="p" animBg="1"/>
          <p:bldP spid="14" grpId="0" build="p" animBg="1"/>
          <p:bldP spid="16" grpId="0" build="p">
            <p:tmplLst>
              <p:tmpl lvl="1">
                <p:tnLst>
                  <p:par>
                    <p:cTn presetID="2" presetClass="entr" presetSubtype="4" decel="50000" fill="hold" nodeType="withEffect">
                      <p:stCondLst>
                        <p:cond delay="20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6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400" fill="hold"/>
                            <p:tgtEl>
                              <p:spTgt spid="16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3072057"/>
            <a:ext cx="1426750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Рисунок 4"/>
          <p:cNvSpPr>
            <a:spLocks noGrp="1"/>
          </p:cNvSpPr>
          <p:nvPr>
            <p:ph type="pic" sz="quarter" idx="20" hasCustomPrompt="1"/>
          </p:nvPr>
        </p:nvSpPr>
        <p:spPr>
          <a:xfrm>
            <a:off x="3216595" y="3072057"/>
            <a:ext cx="144034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Рисунок 4"/>
          <p:cNvSpPr>
            <a:spLocks noGrp="1"/>
          </p:cNvSpPr>
          <p:nvPr>
            <p:ph type="pic" sz="quarter" idx="21" hasCustomPrompt="1"/>
          </p:nvPr>
        </p:nvSpPr>
        <p:spPr>
          <a:xfrm>
            <a:off x="5383472" y="3072057"/>
            <a:ext cx="1433105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4"/>
          <p:cNvSpPr>
            <a:spLocks noGrp="1"/>
          </p:cNvSpPr>
          <p:nvPr>
            <p:ph type="pic" sz="quarter" idx="22" hasCustomPrompt="1"/>
          </p:nvPr>
        </p:nvSpPr>
        <p:spPr>
          <a:xfrm>
            <a:off x="7536749" y="3068074"/>
            <a:ext cx="1439144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4" name="Рисунок 4"/>
          <p:cNvSpPr>
            <a:spLocks noGrp="1"/>
          </p:cNvSpPr>
          <p:nvPr>
            <p:ph type="pic" sz="quarter" idx="23" hasCustomPrompt="1"/>
          </p:nvPr>
        </p:nvSpPr>
        <p:spPr>
          <a:xfrm>
            <a:off x="9703628" y="3072057"/>
            <a:ext cx="1432387" cy="1443705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220728" y="5061733"/>
            <a:ext cx="5755167" cy="894549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220728" y="1803441"/>
            <a:ext cx="5755167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7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2700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17770" y="0"/>
            <a:ext cx="2878231" cy="6858000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1579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698512" y="2884901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59" name="Текст 40"/>
          <p:cNvSpPr>
            <a:spLocks noGrp="1"/>
          </p:cNvSpPr>
          <p:nvPr>
            <p:ph type="body" sz="quarter" idx="50" hasCustomPrompt="1"/>
          </p:nvPr>
        </p:nvSpPr>
        <p:spPr>
          <a:xfrm>
            <a:off x="694297" y="3426090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4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8512" y="2345900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4151250"/>
            <a:ext cx="2160120" cy="100415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 flipH="1">
            <a:off x="698512" y="3781806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олилиния 46"/>
          <p:cNvSpPr/>
          <p:nvPr/>
        </p:nvSpPr>
        <p:spPr>
          <a:xfrm>
            <a:off x="694297" y="5603872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48" name="Shape 427"/>
          <p:cNvSpPr>
            <a:spLocks noGrp="1"/>
          </p:cNvSpPr>
          <p:nvPr>
            <p:ph type="body" sz="quarter" idx="54" hasCustomPrompt="1"/>
          </p:nvPr>
        </p:nvSpPr>
        <p:spPr>
          <a:xfrm>
            <a:off x="3578906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49" name="Текст 40"/>
          <p:cNvSpPr>
            <a:spLocks noGrp="1"/>
          </p:cNvSpPr>
          <p:nvPr>
            <p:ph type="body" sz="quarter" idx="55" hasCustomPrompt="1"/>
          </p:nvPr>
        </p:nvSpPr>
        <p:spPr>
          <a:xfrm>
            <a:off x="3574690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50" name="Shape 427"/>
          <p:cNvSpPr>
            <a:spLocks noGrp="1"/>
          </p:cNvSpPr>
          <p:nvPr>
            <p:ph type="body" sz="quarter" idx="56" hasCustomPrompt="1"/>
          </p:nvPr>
        </p:nvSpPr>
        <p:spPr>
          <a:xfrm>
            <a:off x="3578904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57" hasCustomPrompt="1"/>
          </p:nvPr>
        </p:nvSpPr>
        <p:spPr>
          <a:xfrm>
            <a:off x="3574688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56" name="Прямая соединительная линия 55"/>
          <p:cNvCxnSpPr/>
          <p:nvPr/>
        </p:nvCxnSpPr>
        <p:spPr>
          <a:xfrm flipH="1">
            <a:off x="3578906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олилиния 67"/>
          <p:cNvSpPr/>
          <p:nvPr/>
        </p:nvSpPr>
        <p:spPr>
          <a:xfrm>
            <a:off x="3574689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69" name="Shape 427"/>
          <p:cNvSpPr>
            <a:spLocks noGrp="1"/>
          </p:cNvSpPr>
          <p:nvPr>
            <p:ph type="body" sz="quarter" idx="58" hasCustomPrompt="1"/>
          </p:nvPr>
        </p:nvSpPr>
        <p:spPr>
          <a:xfrm>
            <a:off x="646572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  <a:endParaRPr dirty="0"/>
          </a:p>
        </p:txBody>
      </p:sp>
      <p:sp>
        <p:nvSpPr>
          <p:cNvPr id="70" name="Текст 40"/>
          <p:cNvSpPr>
            <a:spLocks noGrp="1"/>
          </p:cNvSpPr>
          <p:nvPr>
            <p:ph type="body" sz="quarter" idx="59" hasCustomPrompt="1"/>
          </p:nvPr>
        </p:nvSpPr>
        <p:spPr>
          <a:xfrm>
            <a:off x="6461513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1" name="Shape 427"/>
          <p:cNvSpPr>
            <a:spLocks noGrp="1"/>
          </p:cNvSpPr>
          <p:nvPr>
            <p:ph type="body" sz="quarter" idx="60" hasCustomPrompt="1"/>
          </p:nvPr>
        </p:nvSpPr>
        <p:spPr>
          <a:xfrm>
            <a:off x="646572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2" name="Текст 7"/>
          <p:cNvSpPr>
            <a:spLocks noGrp="1"/>
          </p:cNvSpPr>
          <p:nvPr>
            <p:ph type="body" sz="quarter" idx="61" hasCustomPrompt="1"/>
          </p:nvPr>
        </p:nvSpPr>
        <p:spPr>
          <a:xfrm>
            <a:off x="6461511" y="4151572"/>
            <a:ext cx="2160120" cy="1003832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</a:t>
            </a: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 flipH="1">
            <a:off x="646572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Полилиния 73"/>
          <p:cNvSpPr/>
          <p:nvPr/>
        </p:nvSpPr>
        <p:spPr>
          <a:xfrm>
            <a:off x="6461511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Try</a:t>
            </a:r>
            <a:r>
              <a:rPr lang="en-US" sz="902" b="0" baseline="0" dirty="0"/>
              <a:t> it now</a:t>
            </a:r>
            <a:endParaRPr lang="en-US" sz="902" b="0" dirty="0"/>
          </a:p>
        </p:txBody>
      </p:sp>
      <p:sp>
        <p:nvSpPr>
          <p:cNvPr id="75" name="Shape 427"/>
          <p:cNvSpPr>
            <a:spLocks noGrp="1"/>
          </p:cNvSpPr>
          <p:nvPr>
            <p:ph type="body" sz="quarter" idx="62" hasCustomPrompt="1"/>
          </p:nvPr>
        </p:nvSpPr>
        <p:spPr>
          <a:xfrm>
            <a:off x="9344818" y="2885223"/>
            <a:ext cx="2148626" cy="54119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2133" b="1" spc="0">
                <a:solidFill>
                  <a:srgbClr val="1C1D2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PRICE HERE</a:t>
            </a:r>
          </a:p>
        </p:txBody>
      </p:sp>
      <p:sp>
        <p:nvSpPr>
          <p:cNvPr id="76" name="Текст 40"/>
          <p:cNvSpPr>
            <a:spLocks noGrp="1"/>
          </p:cNvSpPr>
          <p:nvPr>
            <p:ph type="body" sz="quarter" idx="63" hasCustomPrompt="1"/>
          </p:nvPr>
        </p:nvSpPr>
        <p:spPr>
          <a:xfrm>
            <a:off x="9340602" y="3426412"/>
            <a:ext cx="2154817" cy="180662"/>
          </a:xfrm>
        </p:spPr>
        <p:txBody>
          <a:bodyPr>
            <a:normAutofit/>
          </a:bodyPr>
          <a:lstStyle>
            <a:lvl1pPr algn="l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77" name="Shape 427"/>
          <p:cNvSpPr>
            <a:spLocks noGrp="1"/>
          </p:cNvSpPr>
          <p:nvPr>
            <p:ph type="body" sz="quarter" idx="64" hasCustomPrompt="1"/>
          </p:nvPr>
        </p:nvSpPr>
        <p:spPr>
          <a:xfrm>
            <a:off x="9344818" y="2346222"/>
            <a:ext cx="2155102" cy="54712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78" name="Текст 7"/>
          <p:cNvSpPr>
            <a:spLocks noGrp="1"/>
          </p:cNvSpPr>
          <p:nvPr>
            <p:ph type="body" sz="quarter" idx="65" hasCustomPrompt="1"/>
          </p:nvPr>
        </p:nvSpPr>
        <p:spPr>
          <a:xfrm>
            <a:off x="9340600" y="4151572"/>
            <a:ext cx="2160120" cy="1003832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79" name="Прямая соединительная линия 78"/>
          <p:cNvCxnSpPr/>
          <p:nvPr/>
        </p:nvCxnSpPr>
        <p:spPr>
          <a:xfrm flipH="1">
            <a:off x="9344818" y="3782128"/>
            <a:ext cx="214862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Полилиния 79"/>
          <p:cNvSpPr/>
          <p:nvPr/>
        </p:nvSpPr>
        <p:spPr>
          <a:xfrm>
            <a:off x="9340602" y="5604194"/>
            <a:ext cx="1293673" cy="360529"/>
          </a:xfrm>
          <a:custGeom>
            <a:avLst/>
            <a:gdLst>
              <a:gd name="connsiteX0" fmla="*/ 359569 w 2559383"/>
              <a:gd name="connsiteY0" fmla="*/ 0 h 719138"/>
              <a:gd name="connsiteX1" fmla="*/ 364324 w 2559383"/>
              <a:gd name="connsiteY1" fmla="*/ 479 h 719138"/>
              <a:gd name="connsiteX2" fmla="*/ 364324 w 2559383"/>
              <a:gd name="connsiteY2" fmla="*/ 0 h 719138"/>
              <a:gd name="connsiteX3" fmla="*/ 2185911 w 2559383"/>
              <a:gd name="connsiteY3" fmla="*/ 0 h 719138"/>
              <a:gd name="connsiteX4" fmla="*/ 2185911 w 2559383"/>
              <a:gd name="connsiteY4" fmla="*/ 1402 h 719138"/>
              <a:gd name="connsiteX5" fmla="*/ 2199814 w 2559383"/>
              <a:gd name="connsiteY5" fmla="*/ 0 h 719138"/>
              <a:gd name="connsiteX6" fmla="*/ 2559383 w 2559383"/>
              <a:gd name="connsiteY6" fmla="*/ 359569 h 719138"/>
              <a:gd name="connsiteX7" fmla="*/ 2199814 w 2559383"/>
              <a:gd name="connsiteY7" fmla="*/ 719138 h 719138"/>
              <a:gd name="connsiteX8" fmla="*/ 2185911 w 2559383"/>
              <a:gd name="connsiteY8" fmla="*/ 717736 h 719138"/>
              <a:gd name="connsiteX9" fmla="*/ 2185911 w 2559383"/>
              <a:gd name="connsiteY9" fmla="*/ 719138 h 719138"/>
              <a:gd name="connsiteX10" fmla="*/ 364324 w 2559383"/>
              <a:gd name="connsiteY10" fmla="*/ 719138 h 719138"/>
              <a:gd name="connsiteX11" fmla="*/ 364324 w 2559383"/>
              <a:gd name="connsiteY11" fmla="*/ 718659 h 719138"/>
              <a:gd name="connsiteX12" fmla="*/ 359569 w 2559383"/>
              <a:gd name="connsiteY12" fmla="*/ 719138 h 719138"/>
              <a:gd name="connsiteX13" fmla="*/ 0 w 2559383"/>
              <a:gd name="connsiteY13" fmla="*/ 359569 h 719138"/>
              <a:gd name="connsiteX14" fmla="*/ 359569 w 2559383"/>
              <a:gd name="connsiteY14" fmla="*/ 0 h 71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59383" h="719138">
                <a:moveTo>
                  <a:pt x="359569" y="0"/>
                </a:moveTo>
                <a:lnTo>
                  <a:pt x="364324" y="479"/>
                </a:lnTo>
                <a:lnTo>
                  <a:pt x="364324" y="0"/>
                </a:lnTo>
                <a:lnTo>
                  <a:pt x="2185911" y="0"/>
                </a:lnTo>
                <a:lnTo>
                  <a:pt x="2185911" y="1402"/>
                </a:lnTo>
                <a:lnTo>
                  <a:pt x="2199814" y="0"/>
                </a:lnTo>
                <a:cubicBezTo>
                  <a:pt x="2398398" y="0"/>
                  <a:pt x="2559383" y="160985"/>
                  <a:pt x="2559383" y="359569"/>
                </a:cubicBezTo>
                <a:cubicBezTo>
                  <a:pt x="2559383" y="558153"/>
                  <a:pt x="2398398" y="719138"/>
                  <a:pt x="2199814" y="719138"/>
                </a:cubicBezTo>
                <a:lnTo>
                  <a:pt x="2185911" y="717736"/>
                </a:lnTo>
                <a:lnTo>
                  <a:pt x="2185911" y="719138"/>
                </a:lnTo>
                <a:lnTo>
                  <a:pt x="364324" y="719138"/>
                </a:lnTo>
                <a:lnTo>
                  <a:pt x="364324" y="718659"/>
                </a:lnTo>
                <a:lnTo>
                  <a:pt x="359569" y="719138"/>
                </a:lnTo>
                <a:cubicBezTo>
                  <a:pt x="160985" y="719138"/>
                  <a:pt x="0" y="558153"/>
                  <a:pt x="0" y="359569"/>
                </a:cubicBezTo>
                <a:cubicBezTo>
                  <a:pt x="0" y="160985"/>
                  <a:pt x="160985" y="0"/>
                  <a:pt x="359569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2" b="0" dirty="0"/>
              <a:t>Contact Us</a:t>
            </a:r>
          </a:p>
        </p:txBody>
      </p:sp>
      <p:sp>
        <p:nvSpPr>
          <p:cNvPr id="3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82160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-1"/>
            <a:ext cx="6094395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3789926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7" y="1804237"/>
            <a:ext cx="4319437" cy="136979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16577" y="1263044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2229973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774960" y="4331116"/>
            <a:ext cx="8642085" cy="1805030"/>
          </a:xfrm>
        </p:spPr>
        <p:txBody>
          <a:bodyPr>
            <a:no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39645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_2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0"/>
            <a:ext cx="609600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-1"/>
            <a:ext cx="6096000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90" y="4330721"/>
            <a:ext cx="4319437" cy="202947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3789528"/>
            <a:ext cx="4319437" cy="361324"/>
          </a:xfrm>
        </p:spPr>
        <p:txBody>
          <a:bodyPr anchor="ctr">
            <a:no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664780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3125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3125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32281268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9" y="901721"/>
            <a:ext cx="10080325" cy="5054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1139222" y="4162713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334610" y="2914747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2189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</p:bldLst>
  </p:timing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36"/>
          <p:cNvSpPr/>
          <p:nvPr/>
        </p:nvSpPr>
        <p:spPr>
          <a:xfrm flipH="1">
            <a:off x="609600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72794" y="721854"/>
            <a:ext cx="1080140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774960" y="1804237"/>
            <a:ext cx="864208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6375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34937-7B5A-4F1D-614C-50073469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4398-3377-3BF8-BA61-BBB9EE3E2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EB2A2-3B89-4B5B-91E7-611575723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02133-6837-8B20-098B-D46C8710C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B87ED-DE12-E833-7A9F-3B0D109BB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0D3E4-DC22-CEE8-F756-7ADFEB31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3B34E1-C54A-23A1-70CA-247A4337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8F2BC8-EFEB-375A-3C32-2A741CF3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7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1778247" y="1623572"/>
            <a:ext cx="4330740" cy="397138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337016" y="3429400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11848863" y="1642004"/>
            <a:ext cx="884" cy="72185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1048627" y="3970589"/>
            <a:ext cx="2167483" cy="290510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5388412" y="-35813"/>
            <a:ext cx="4319438" cy="5089183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7546197" y="2531996"/>
            <a:ext cx="3600468" cy="361512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1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19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12" grpId="0" animBg="1"/>
      <p:bldP spid="13" grpId="0" animBg="1"/>
    </p:bldLst>
  </p:timing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/>
          <p:cNvCxnSpPr/>
          <p:nvPr/>
        </p:nvCxnSpPr>
        <p:spPr>
          <a:xfrm>
            <a:off x="3210055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7605" y="6136147"/>
            <a:ext cx="0" cy="3613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>
            <a:off x="3209123" y="1805173"/>
            <a:ext cx="884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76776" y="17697"/>
            <a:ext cx="0" cy="541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77064" y="721856"/>
            <a:ext cx="10058950" cy="5414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95950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3935080" y="0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8" y="1257301"/>
            <a:ext cx="5773754" cy="16303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05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ie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36"/>
          <p:cNvSpPr/>
          <p:nvPr/>
        </p:nvSpPr>
        <p:spPr>
          <a:xfrm>
            <a:off x="0" y="399"/>
            <a:ext cx="2499031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6" hasCustomPrompt="1"/>
          </p:nvPr>
        </p:nvSpPr>
        <p:spPr>
          <a:xfrm>
            <a:off x="2499033" y="398"/>
            <a:ext cx="5040815" cy="6858000"/>
          </a:xfr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688" y="1804237"/>
            <a:ext cx="5037616" cy="4693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>
            <a:off x="11856507" y="992450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334610" y="1263840"/>
            <a:ext cx="0" cy="108238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626496" y="4151251"/>
            <a:ext cx="2509518" cy="2165559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626496" y="2905505"/>
            <a:ext cx="2509518" cy="1065084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3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63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90988183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541193"/>
            <a:ext cx="2881497" cy="595644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3"/>
            <a:ext cx="2878288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8" name="Рисунок 13"/>
          <p:cNvSpPr>
            <a:spLocks noGrp="1"/>
          </p:cNvSpPr>
          <p:nvPr>
            <p:ph type="pic" sz="quarter" idx="12" hasCustomPrompt="1"/>
          </p:nvPr>
        </p:nvSpPr>
        <p:spPr>
          <a:xfrm>
            <a:off x="6094396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3"/>
            <a:ext cx="2881497" cy="595644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499345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41667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41667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6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3571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1" y="3609264"/>
            <a:ext cx="2881497" cy="28883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6107" y="541190"/>
            <a:ext cx="2878288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75895" y="541190"/>
            <a:ext cx="2881497" cy="595644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6805" y="541191"/>
            <a:ext cx="2881497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1577091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541193"/>
            <a:ext cx="5761391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4610" y="541193"/>
            <a:ext cx="5761390" cy="595628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4644945" y="0"/>
            <a:ext cx="4455520" cy="6858000"/>
          </a:xfrm>
          <a:prstGeom prst="rect">
            <a:avLst/>
          </a:prstGeom>
        </p:spPr>
        <p:txBody>
          <a:bodyPr vert="horz" lIns="91440" tIns="45720" rIns="0" bIns="45720" rtlCol="0" anchor="ctr">
            <a:normAutofit/>
          </a:bodyPr>
          <a:lstStyle>
            <a:lvl1pPr algn="l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0740496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7" grpId="0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4644945" y="1269412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27286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16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21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17"/>
          <p:cNvSpPr>
            <a:spLocks noGrp="1"/>
          </p:cNvSpPr>
          <p:nvPr>
            <p:ph type="title" hasCustomPrompt="1"/>
          </p:nvPr>
        </p:nvSpPr>
        <p:spPr>
          <a:xfrm rot="16200000">
            <a:off x="6393076" y="2422401"/>
            <a:ext cx="5887483" cy="216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765829" y="1256680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3935078" y="3783566"/>
            <a:ext cx="2148066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3935078" y="3266034"/>
            <a:ext cx="214806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106798" y="3248738"/>
            <a:ext cx="1429095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114660" y="3783566"/>
            <a:ext cx="1432485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923024" y="5244776"/>
            <a:ext cx="3624121" cy="90251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bg1">
                    <a:lumMod val="6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2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587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1" grpId="0" animBg="1"/>
      <p:bldP spid="16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2" decel="5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3797-81B3-FF6F-3D06-BF34840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54802F-21C5-76FC-329F-7BC0B560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2EF77-C8D3-6F27-25D8-8B895110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74331-30C1-BCA5-517F-07844B03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7710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tfolios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-1823885" y="1256680"/>
            <a:ext cx="5059213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10417045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4325607" y="1278178"/>
            <a:ext cx="5040685" cy="5053766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772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5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36"/>
          <p:cNvSpPr/>
          <p:nvPr/>
        </p:nvSpPr>
        <p:spPr>
          <a:xfrm>
            <a:off x="0" y="399"/>
            <a:ext cx="6096000" cy="6857601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H="1">
            <a:off x="2486942" y="3789929"/>
            <a:ext cx="8593" cy="306858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1984997"/>
            <a:ext cx="0" cy="483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522676"/>
            <a:ext cx="0" cy="633532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494954" y="3789929"/>
            <a:ext cx="581" cy="5394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1985694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51992" y="1082496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673350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4155818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415581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673350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4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337016" y="1263652"/>
            <a:ext cx="10080029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07138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7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2502813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>
            <a:off x="2503773" y="1039653"/>
            <a:ext cx="0" cy="54394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1984996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554255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5571298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505376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5053768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5571298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4126797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3609265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360926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4126797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366294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249487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9701825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52267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2494877" y="3601307"/>
            <a:ext cx="0" cy="54994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9701825" y="5594958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2851526" y="558465"/>
            <a:ext cx="2879893" cy="287766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20" hasCustomPrompt="1"/>
          </p:nvPr>
        </p:nvSpPr>
        <p:spPr>
          <a:xfrm>
            <a:off x="6466228" y="1982299"/>
            <a:ext cx="2879892" cy="2881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2851527" y="4118839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2856414" y="3601306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5036906" y="3601307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5035300" y="4118839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453565" y="5568115"/>
            <a:ext cx="2178885" cy="915245"/>
          </a:xfrm>
        </p:spPr>
        <p:txBody>
          <a:bodyPr/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Calories </a:t>
            </a:r>
          </a:p>
          <a:p>
            <a:r>
              <a:rPr lang="en-US" dirty="0"/>
              <a:t>Weight </a:t>
            </a:r>
          </a:p>
          <a:p>
            <a:r>
              <a:rPr lang="en-US" dirty="0"/>
              <a:t>The cooking time</a:t>
            </a:r>
          </a:p>
          <a:p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6458454" y="5050582"/>
            <a:ext cx="2173996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9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8638947" y="5050584"/>
            <a:ext cx="714047" cy="534827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12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$20</a:t>
            </a:r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8637340" y="5568115"/>
            <a:ext cx="710762" cy="915245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320 kcal</a:t>
            </a:r>
          </a:p>
          <a:p>
            <a:r>
              <a:rPr lang="en-US" dirty="0"/>
              <a:t>337 g</a:t>
            </a:r>
          </a:p>
          <a:p>
            <a:r>
              <a:rPr lang="en-US" dirty="0"/>
              <a:t>10 min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2" name="Текст 7"/>
          <p:cNvSpPr>
            <a:spLocks noGrp="1"/>
          </p:cNvSpPr>
          <p:nvPr>
            <p:ph type="body" sz="quarter" idx="48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96700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726" y="1"/>
            <a:ext cx="4317613" cy="6858001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3392533"/>
            <a:ext cx="4298211" cy="2924277"/>
          </a:xfrm>
        </p:spPr>
        <p:txBody>
          <a:bodyPr anchor="b" anchorCtr="0">
            <a:noAutofit/>
          </a:bodyPr>
          <a:lstStyle>
            <a:lvl1pPr algn="l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47083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7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8042" y="4884097"/>
            <a:ext cx="4296118" cy="89795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8043" y="4349270"/>
            <a:ext cx="2867369" cy="517530"/>
          </a:xfrm>
        </p:spPr>
        <p:txBody>
          <a:bodyPr anchor="t" anchorCtr="0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3935413" y="4349270"/>
            <a:ext cx="1428747" cy="517531"/>
          </a:xfrm>
        </p:spPr>
        <p:txBody>
          <a:bodyPr anchor="t" anchorCtr="0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PRICE</a:t>
            </a:r>
          </a:p>
        </p:txBody>
      </p:sp>
      <p:sp>
        <p:nvSpPr>
          <p:cNvPr id="1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68042" y="1263652"/>
            <a:ext cx="9349002" cy="1815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70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8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7065" y="1403014"/>
            <a:ext cx="4686631" cy="4913796"/>
          </a:xfrm>
        </p:spPr>
        <p:txBody>
          <a:bodyPr anchor="ctr" anchorCtr="0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441219" y="1403014"/>
            <a:ext cx="4695093" cy="4913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31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rtfolios_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36"/>
          <p:cNvSpPr/>
          <p:nvPr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4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108" y="0"/>
            <a:ext cx="3586481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2887411"/>
            <a:ext cx="1784586" cy="342939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1443706"/>
            <a:ext cx="1784586" cy="1118978"/>
          </a:xfrm>
        </p:spPr>
        <p:txBody>
          <a:bodyPr anchor="b" anchorCtr="0">
            <a:normAutofit/>
          </a:bodyPr>
          <a:lstStyle>
            <a:lvl1pPr algn="l">
              <a:lnSpc>
                <a:spcPct val="150000"/>
              </a:lnSpc>
              <a:defRPr sz="2133" b="1" baseline="0"/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48" hasCustomPrompt="1"/>
          </p:nvPr>
        </p:nvSpPr>
        <p:spPr>
          <a:xfrm>
            <a:off x="8267701" y="0"/>
            <a:ext cx="2881498" cy="6872978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3142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2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669582536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43" hasCustomPrompt="1"/>
          </p:nvPr>
        </p:nvSpPr>
        <p:spPr>
          <a:xfrm flipH="1">
            <a:off x="3217882" y="1"/>
            <a:ext cx="2878117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3" name="Прямоугольник 12"/>
          <p:cNvSpPr/>
          <p:nvPr/>
        </p:nvSpPr>
        <p:spPr>
          <a:xfrm>
            <a:off x="6096002" y="398"/>
            <a:ext cx="609278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8975726" y="1253512"/>
            <a:ext cx="2153403" cy="1273373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975726" y="2706749"/>
            <a:ext cx="2153403" cy="189329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8975726" y="4873105"/>
            <a:ext cx="2153403" cy="90186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34" name="Прямая соединительная линия 14"/>
          <p:cNvCxnSpPr/>
          <p:nvPr/>
        </p:nvCxnSpPr>
        <p:spPr>
          <a:xfrm>
            <a:off x="8975893" y="-35279"/>
            <a:ext cx="0" cy="6856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18"/>
          <p:cNvCxnSpPr/>
          <p:nvPr/>
        </p:nvCxnSpPr>
        <p:spPr>
          <a:xfrm>
            <a:off x="8976776" y="6316365"/>
            <a:ext cx="0" cy="54110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60579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53863E-6 1.97517E-6 L 0.5025 1.97517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2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 animBg="1"/>
      <p:bldP spid="13" grpId="0" animBg="1"/>
      <p:bldP spid="21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21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/>
      <p:bldP spid="22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C35DD-27DE-0AF6-0F12-8EA96352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B7327B-0F01-AF47-C12A-F5BF2EAD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12DE8-65F9-6AE1-0DEC-AC95506B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6278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138511"/>
            <a:ext cx="2550475" cy="1767977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858120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6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116987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/>
      <p:bldP spid="15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37015" y="541337"/>
            <a:ext cx="5760591" cy="5955827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42542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25420" y="3068074"/>
            <a:ext cx="2550475" cy="128211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410374" y="4703622"/>
            <a:ext cx="2550475" cy="934308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399123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Рисунок 13"/>
          <p:cNvSpPr>
            <a:spLocks noGrp="1"/>
          </p:cNvSpPr>
          <p:nvPr>
            <p:ph type="pic" sz="quarter" idx="43" hasCustomPrompt="1"/>
          </p:nvPr>
        </p:nvSpPr>
        <p:spPr>
          <a:xfrm>
            <a:off x="6816726" y="1"/>
            <a:ext cx="5375274" cy="68698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12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64550" y="1587016"/>
            <a:ext cx="2550475" cy="1319472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64550" y="3068073"/>
            <a:ext cx="2550475" cy="161406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133" y="4917474"/>
            <a:ext cx="2550475" cy="86727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Should they continue to do so, however, they would consume their reserve of gas in a time frame lower than the lifespan of the galaxy</a:t>
            </a:r>
          </a:p>
        </p:txBody>
      </p:sp>
      <p:sp>
        <p:nvSpPr>
          <p:cNvPr id="1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99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6" grpId="0" build="p"/>
      <p:bldP spid="19" grpId="0" build="p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36"/>
          <p:cNvSpPr/>
          <p:nvPr/>
        </p:nvSpPr>
        <p:spPr>
          <a:xfrm>
            <a:off x="4666269" y="0"/>
            <a:ext cx="7525731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13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71220" y="710526"/>
            <a:ext cx="3595050" cy="910265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71220" y="1804237"/>
            <a:ext cx="3595050" cy="1444501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5804" y="3417926"/>
            <a:ext cx="1111354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10.00 AM</a:t>
            </a:r>
          </a:p>
          <a:p>
            <a:r>
              <a:rPr lang="de-DE" dirty="0"/>
              <a:t>10.10 AM – 10.30 AM</a:t>
            </a:r>
          </a:p>
          <a:p>
            <a:r>
              <a:rPr lang="de-DE" dirty="0"/>
              <a:t>10.30 AM – 12.30 PM</a:t>
            </a:r>
          </a:p>
          <a:p>
            <a:r>
              <a:rPr lang="de-DE" dirty="0"/>
              <a:t>12.30 PM – 13.00 PM</a:t>
            </a:r>
          </a:p>
          <a:p>
            <a:r>
              <a:rPr lang="de-DE" dirty="0"/>
              <a:t>13.00 PM – 15.10 PM</a:t>
            </a:r>
          </a:p>
          <a:p>
            <a:r>
              <a:rPr lang="de-DE" dirty="0"/>
              <a:t>15.10 PM – 16.00 PM</a:t>
            </a:r>
          </a:p>
          <a:p>
            <a:r>
              <a:rPr lang="de-DE" dirty="0"/>
              <a:t>16.00 PM – 17.00 PM</a:t>
            </a:r>
          </a:p>
          <a:p>
            <a:r>
              <a:rPr lang="de-DE" dirty="0"/>
              <a:t>17.00 PM – 17.30 PM</a:t>
            </a:r>
          </a:p>
          <a:p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2505348" y="3429001"/>
            <a:ext cx="2160922" cy="2538355"/>
          </a:xfrm>
        </p:spPr>
        <p:txBody>
          <a:bodyPr>
            <a:normAutofit/>
          </a:bodyPr>
          <a:lstStyle>
            <a:lvl1pPr algn="l">
              <a:lnSpc>
                <a:spcPct val="20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de-DE" dirty="0"/>
              <a:t>Start</a:t>
            </a:r>
          </a:p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product</a:t>
            </a:r>
            <a:endParaRPr lang="de-DE" dirty="0"/>
          </a:p>
          <a:p>
            <a:r>
              <a:rPr lang="de-DE" dirty="0"/>
              <a:t>Features</a:t>
            </a:r>
          </a:p>
          <a:p>
            <a:r>
              <a:rPr lang="de-DE" dirty="0"/>
              <a:t>Coffee break</a:t>
            </a:r>
          </a:p>
          <a:p>
            <a:r>
              <a:rPr lang="de-DE" dirty="0"/>
              <a:t>Technologies</a:t>
            </a:r>
          </a:p>
          <a:p>
            <a:r>
              <a:rPr lang="de-DE" dirty="0"/>
              <a:t>Integration </a:t>
            </a:r>
          </a:p>
          <a:p>
            <a:r>
              <a:rPr lang="de-DE" dirty="0"/>
              <a:t>Coffee break</a:t>
            </a:r>
          </a:p>
          <a:p>
            <a:r>
              <a:rPr lang="de-DE" dirty="0" err="1"/>
              <a:t>Questions</a:t>
            </a:r>
            <a:endParaRPr lang="de-DE" dirty="0"/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7536393" y="1804479"/>
            <a:ext cx="3197349" cy="342923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1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0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20"/>
          <p:cNvCxnSpPr/>
          <p:nvPr/>
        </p:nvCxnSpPr>
        <p:spPr>
          <a:xfrm flipH="1">
            <a:off x="3204135" y="5041539"/>
            <a:ext cx="14016" cy="181697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8985155" y="6316811"/>
            <a:ext cx="0" cy="50537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2165560"/>
            <a:ext cx="0" cy="46924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096000" y="182949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16576" y="2255790"/>
            <a:ext cx="4322647" cy="25268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88" y="907792"/>
            <a:ext cx="4319438" cy="2882137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9273" y="4160803"/>
            <a:ext cx="4315496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18180" y="1713801"/>
            <a:ext cx="4321042" cy="5419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997430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Прямая соединительная линия 25"/>
          <p:cNvCxnSpPr/>
          <p:nvPr/>
        </p:nvCxnSpPr>
        <p:spPr>
          <a:xfrm flipH="1">
            <a:off x="3215637" y="1"/>
            <a:ext cx="0" cy="685850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8979278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390685" y="2707545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1055990" y="884212"/>
            <a:ext cx="4313787" cy="1642673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600" b="1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18145" y="5594958"/>
            <a:ext cx="4315496" cy="720667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41" hasCustomPrompt="1"/>
          </p:nvPr>
        </p:nvSpPr>
        <p:spPr>
          <a:xfrm>
            <a:off x="7139860" y="1582293"/>
            <a:ext cx="3657600" cy="3657600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9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71082267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1000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0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4" decel="50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5">
                                                <p:bg/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" presetClass="entr" presetSubtype="4" fill="hold" grpId="0" nodeType="click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0" grpId="0" uiExpand="1" build="p" animBg="1"/>
          <p:bldP spid="18" grpId="0" build="p">
            <p:tmplLst>
              <p:tmpl lvl="1">
                <p:tnLst>
                  <p:par>
                    <p:cTn presetID="42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1000"/>
                            <p:tgtEl>
                              <p:spTgt spid="18"/>
                            </p:tgtEl>
                          </p:cBhvr>
                        </p:animEffect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>
                            <p:cTn dur="100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+.1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5" grpId="0" build="p" animBg="1"/>
        </p:bldLst>
      </p:timing>
    </mc:Fallback>
  </mc:AlternateContent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36"/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3204135" y="-45999"/>
            <a:ext cx="0" cy="693492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-1"/>
            <a:ext cx="0" cy="686294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72105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096000" y="270754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4416" y="723445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6829755" y="3251124"/>
            <a:ext cx="4322647" cy="108158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31358" y="2709137"/>
            <a:ext cx="4321042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44416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99168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Прямая соединительная линия 27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6816576" y="721854"/>
            <a:ext cx="4317762" cy="541429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6096000" y="72185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6096000" y="27059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6096000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42813" y="12654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42812" y="723843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41208" y="3251124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0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42812" y="2709137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1042813" y="5233632"/>
            <a:ext cx="4322647" cy="1081586"/>
          </a:xfrm>
        </p:spPr>
        <p:txBody>
          <a:bodyPr>
            <a:normAutofit/>
          </a:bodyPr>
          <a:lstStyle>
            <a:lvl1pPr algn="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5" hasCustomPrompt="1"/>
          </p:nvPr>
        </p:nvSpPr>
        <p:spPr>
          <a:xfrm>
            <a:off x="1033780" y="4691646"/>
            <a:ext cx="4321042" cy="541986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7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433178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4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4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/>
          <p:cNvCxnSpPr/>
          <p:nvPr/>
        </p:nvCxnSpPr>
        <p:spPr>
          <a:xfrm flipH="1">
            <a:off x="3204135" y="-22999"/>
            <a:ext cx="0" cy="68869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8975893" y="0"/>
            <a:ext cx="0" cy="682218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097605" y="0"/>
            <a:ext cx="0" cy="1443706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8975893" y="469244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203025" y="1984897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8115131" y="728302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Рисунок 13"/>
          <p:cNvSpPr>
            <a:spLocks noGrp="1"/>
          </p:cNvSpPr>
          <p:nvPr>
            <p:ph type="pic" sz="quarter" idx="19" hasCustomPrompt="1"/>
          </p:nvPr>
        </p:nvSpPr>
        <p:spPr>
          <a:xfrm>
            <a:off x="2371340" y="2713995"/>
            <a:ext cx="1721527" cy="162436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6946" y="3265162"/>
            <a:ext cx="4307393" cy="108158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2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90" y="4698015"/>
            <a:ext cx="4307865" cy="535619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55988" y="5233635"/>
            <a:ext cx="4307866" cy="1083177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</a:t>
            </a: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6816576" y="2720566"/>
            <a:ext cx="4317762" cy="541986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8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38079755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4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4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4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4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400" fill="hold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decel="40000" fill="hold" grpId="0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4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  <p:bldP spid="17" grpId="0" build="p" animBg="1"/>
      <p:bldP spid="20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4000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4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339671144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299F-EFE2-D1B2-14BF-F8E85AA6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AF4E-074A-6EBF-81E5-3AB4DFAE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A6937-20B3-636A-F84B-E6A2E67C0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2FB1-BB3D-0C4F-A843-9A4A8FD2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011FA-E5AF-2A72-DB7F-1C8B4882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C858E-8D92-A5B0-6FE5-97C8B550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74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55988" y="5594959"/>
            <a:ext cx="2879090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7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6816726" y="-1"/>
            <a:ext cx="1440391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760309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build="p"/>
        </p:bldLst>
      </p:timing>
    </mc:Fallback>
  </mc:AlternateContent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"/>
          <p:cNvSpPr>
            <a:spLocks noGrp="1"/>
          </p:cNvSpPr>
          <p:nvPr>
            <p:ph type="pic" sz="quarter" idx="18" hasCustomPrompt="1"/>
          </p:nvPr>
        </p:nvSpPr>
        <p:spPr>
          <a:xfrm>
            <a:off x="1056217" y="722731"/>
            <a:ext cx="10080625" cy="523370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1804237"/>
            <a:ext cx="10080025" cy="3249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1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1055988" y="5053768"/>
            <a:ext cx="10078350" cy="90251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200" b="1" baseline="0">
                <a:solidFill>
                  <a:schemeClr val="bg1">
                    <a:alpha val="9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r>
              <a:rPr lang="en-US" dirty="0"/>
              <a:t>SUBTITLE HERE</a:t>
            </a:r>
          </a:p>
        </p:txBody>
      </p:sp>
      <p:sp>
        <p:nvSpPr>
          <p:cNvPr id="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577618726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 p14:presetBounceEnd="50000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 p14:presetBounceEnd="50000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50000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32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iterate type="lt">
                                        <p:tmPct val="0"/>
                                      </p:iterate>
                                      <p:childTnLst>
                                        <p:animRot by="120000">
                                          <p:cBhvr>
                                            <p:cTn id="10" dur="7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1" dur="140" fill="hold">
                                              <p:stCondLst>
                                                <p:cond delay="14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240000">
                                          <p:cBhvr>
                                            <p:cTn id="12" dur="140" fill="hold">
                                              <p:stCondLst>
                                                <p:cond delay="28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-240000">
                                          <p:cBhvr>
                                            <p:cTn id="13" dur="140" fill="hold">
                                              <p:stCondLst>
                                                <p:cond delay="42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  <p:animRot by="120000">
                                          <p:cBhvr>
                                            <p:cTn id="14" dur="140" fill="hold">
                                              <p:stCondLst>
                                                <p:cond delay="56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4" fill="hold" grpId="0" nodeType="withEffect">
                                      <p:stCondLst>
                                        <p:cond delay="9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1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1" grpId="0"/>
          <p:bldP spid="31" grpId="1"/>
          <p:bldP spid="11" grpId="0" build="p">
            <p:tmplLst>
              <p:tmpl lvl="1">
                <p:tnLst>
                  <p:par>
                    <p:cTn presetID="2" presetClass="entr" presetSubtype="4" fill="hold" nodeType="withEffect">
                      <p:stCondLst>
                        <p:cond delay="900"/>
                      </p:stCondLst>
                      <p:iterate type="lt">
                        <p:tmPct val="10000"/>
                      </p:iterate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eak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Текст 16"/>
          <p:cNvSpPr>
            <a:spLocks noGrp="1"/>
          </p:cNvSpPr>
          <p:nvPr>
            <p:ph idx="21" hasCustomPrompt="1"/>
          </p:nvPr>
        </p:nvSpPr>
        <p:spPr>
          <a:xfrm>
            <a:off x="1068351" y="3797087"/>
            <a:ext cx="2519499" cy="3541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3pPr algn="l">
              <a:defRPr/>
            </a:lvl3pPr>
            <a:lvl4pPr>
              <a:defRPr sz="1200">
                <a:solidFill>
                  <a:schemeClr val="tx1">
                    <a:alpha val="80000"/>
                  </a:schemeClr>
                </a:solidFill>
              </a:defRPr>
            </a:lvl4pPr>
          </a:lstStyle>
          <a:p>
            <a:pPr lvl="3"/>
            <a:r>
              <a:rPr lang="en-US" dirty="0"/>
              <a:t>SUBTITLE HERE</a:t>
            </a:r>
          </a:p>
        </p:txBody>
      </p:sp>
      <p:sp>
        <p:nvSpPr>
          <p:cNvPr id="18" name="Текст 16"/>
          <p:cNvSpPr>
            <a:spLocks noGrp="1"/>
          </p:cNvSpPr>
          <p:nvPr>
            <p:ph idx="22" hasCustomPrompt="1"/>
          </p:nvPr>
        </p:nvSpPr>
        <p:spPr>
          <a:xfrm>
            <a:off x="1070256" y="4155579"/>
            <a:ext cx="2517595" cy="14393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3pPr algn="l">
              <a:defRPr>
                <a:solidFill>
                  <a:schemeClr val="tx1">
                    <a:alpha val="80000"/>
                  </a:schemeClr>
                </a:solidFill>
              </a:defRPr>
            </a:lvl3pPr>
            <a:lvl4pPr algn="ctr">
              <a:defRPr/>
            </a:lvl4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1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5375426" y="-1"/>
            <a:ext cx="1449215" cy="6857999"/>
          </a:xfrm>
          <a:prstGeom prst="rect">
            <a:avLst/>
          </a:prstGeom>
        </p:spPr>
        <p:txBody>
          <a:bodyPr vert="vert270" lIns="91440" tIns="45720" rIns="0" bIns="45720" rtlCol="0" anchor="ctr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673820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8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4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800"/>
                        <p:tgtEl>
                          <p:spTgt spid="17"/>
                        </p:tgtEl>
                      </p:cBhvr>
                    </p:animEffect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8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3">
            <p:tnLst>
              <p:par>
                <p:cTn presetID="42" presetClass="entr" presetSubtype="0" fill="hold" nodeType="withEffect">
                  <p:stCondLst>
                    <p:cond delay="6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18"/>
                        </p:tgtEl>
                      </p:cBhvr>
                    </p:animEffect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6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097593641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bg1"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6096002" y="0"/>
            <a:ext cx="1273907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3" name="Прямоугольник 22"/>
          <p:cNvSpPr/>
          <p:nvPr/>
        </p:nvSpPr>
        <p:spPr>
          <a:xfrm>
            <a:off x="6094267" y="0"/>
            <a:ext cx="61132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016342" y="1803829"/>
            <a:ext cx="2159318" cy="2166759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-45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399534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r>
              <a:rPr lang="en-US" dirty="0"/>
              <a:t>CEO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143361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04167E-6 0 L 0.50248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06963E-6 -1.97517E-6 L -0.50013 -1.9751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" presetClass="entr" presetSubtype="4" decel="8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7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3434254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3434255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3434254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3434255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131328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319998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1319998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132641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188609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1867692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1880823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1882039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3127373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270884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270422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2167652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68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" y="-1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5376228" y="2134666"/>
            <a:ext cx="1440348" cy="1445311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1900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604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Some galaxies have been observed to form stars at an exceptional rate, known as a starburst. Should they continue to do so, however, they would consume their reserve of gas in a time frame lower than the lifespan of the galaxy.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218581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1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5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10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2501620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am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43668" y="914963"/>
            <a:ext cx="2881497" cy="306887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3218292" y="914964"/>
            <a:ext cx="2878288" cy="306807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9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8983160" y="914963"/>
            <a:ext cx="2881497" cy="3068869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90000"/>
              </a:lnSpc>
              <a:spcBef>
                <a:spcPts val="99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6098990" y="914964"/>
            <a:ext cx="2879090" cy="3068074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1984" y="4548748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4555459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40796" y="4555459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0273" y="4561879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5121558"/>
            <a:ext cx="2160120" cy="650838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2056" y="4496221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1985" y="5103153"/>
            <a:ext cx="2160721" cy="648155"/>
          </a:xfrm>
        </p:spPr>
        <p:txBody>
          <a:bodyPr/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0273" y="5116284"/>
            <a:ext cx="2160721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47853" y="5117500"/>
            <a:ext cx="2160721" cy="642323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4956" y="4503327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67398" y="451144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4515265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65957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4245" y="59443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40797" y="5939688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40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cxnSp>
        <p:nvCxnSpPr>
          <p:cNvPr id="25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16"/>
          <p:cNvCxnSpPr/>
          <p:nvPr/>
        </p:nvCxnSpPr>
        <p:spPr>
          <a:xfrm>
            <a:off x="6096000" y="5403113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369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36"/>
          <p:cNvSpPr/>
          <p:nvPr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45" name="Рисунок 13"/>
          <p:cNvSpPr>
            <a:spLocks noGrp="1"/>
          </p:cNvSpPr>
          <p:nvPr>
            <p:ph type="pic" sz="quarter" idx="17" hasCustomPrompt="1"/>
          </p:nvPr>
        </p:nvSpPr>
        <p:spPr>
          <a:xfrm>
            <a:off x="7891163" y="1082508"/>
            <a:ext cx="2879919" cy="4873932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6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1058468" y="3612059"/>
            <a:ext cx="4316808" cy="36052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ctr">
              <a:lnSpc>
                <a:spcPct val="100000"/>
              </a:lnSpc>
              <a:defRPr sz="1200" b="1" spc="-45">
                <a:solidFill>
                  <a:srgbClr val="1C1D21">
                    <a:alpha val="30000"/>
                  </a:srgbClr>
                </a:solidFill>
              </a:defRPr>
            </a:lvl1pPr>
            <a:lvl4pPr algn="ctr">
              <a:defRPr/>
            </a:lvl4pPr>
          </a:lstStyle>
          <a:p>
            <a:pPr lvl="0"/>
            <a:r>
              <a:rPr lang="en-US" dirty="0"/>
              <a:t>SUBTITLE HERE</a:t>
            </a:r>
            <a:endParaRPr dirty="0"/>
          </a:p>
        </p:txBody>
      </p:sp>
      <p:sp>
        <p:nvSpPr>
          <p:cNvPr id="47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1055988" y="723979"/>
            <a:ext cx="4319287" cy="2350959"/>
          </a:xfrm>
        </p:spPr>
        <p:txBody>
          <a:bodyPr anchor="b"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58" name="Рисунок 4"/>
          <p:cNvSpPr>
            <a:spLocks noGrp="1"/>
          </p:cNvSpPr>
          <p:nvPr>
            <p:ph type="pic" sz="quarter" idx="19" hasCustomPrompt="1"/>
          </p:nvPr>
        </p:nvSpPr>
        <p:spPr>
          <a:xfrm>
            <a:off x="1063314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7" name="Рисунок 4"/>
          <p:cNvSpPr>
            <a:spLocks noGrp="1"/>
          </p:cNvSpPr>
          <p:nvPr>
            <p:ph type="pic" sz="quarter" idx="40" hasCustomPrompt="1"/>
          </p:nvPr>
        </p:nvSpPr>
        <p:spPr>
          <a:xfrm>
            <a:off x="2628682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69" name="Рисунок 4"/>
          <p:cNvSpPr>
            <a:spLocks noGrp="1"/>
          </p:cNvSpPr>
          <p:nvPr>
            <p:ph type="pic" sz="quarter" idx="41" hasCustomPrompt="1"/>
          </p:nvPr>
        </p:nvSpPr>
        <p:spPr>
          <a:xfrm>
            <a:off x="4194050" y="4153251"/>
            <a:ext cx="1188778" cy="896521"/>
          </a:xfrm>
          <a:noFill/>
        </p:spPr>
        <p:txBody>
          <a:bodyPr anchor="ctr"/>
          <a:lstStyle>
            <a:lvl1pPr marL="0" marR="0" indent="0" algn="ctr" defTabSz="447203" rtl="0" eaLnBrk="1" fontAlgn="auto" latinLnBrk="0" hangingPunct="1">
              <a:lnSpc>
                <a:spcPct val="150000"/>
              </a:lnSpc>
              <a:spcBef>
                <a:spcPts val="992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3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1" name="Shape 922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3932061" y="2923636"/>
            <a:ext cx="5777971" cy="10142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ct val="100000"/>
              </a:lnSpc>
              <a:defRPr sz="4000" b="1" spc="-3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5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19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3945342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9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46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47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/>
      <p:bldP spid="67" grpId="0"/>
      <p:bldP spid="69" grpId="0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1053582" y="1082384"/>
            <a:ext cx="2881497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7" name="Рисунок 13"/>
          <p:cNvSpPr>
            <a:spLocks noGrp="1"/>
          </p:cNvSpPr>
          <p:nvPr>
            <p:ph type="pic" sz="quarter" idx="11" hasCustomPrompt="1"/>
          </p:nvPr>
        </p:nvSpPr>
        <p:spPr>
          <a:xfrm>
            <a:off x="4657258" y="1082384"/>
            <a:ext cx="2878288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0" name="Рисунок 13"/>
          <p:cNvSpPr>
            <a:spLocks noGrp="1"/>
          </p:cNvSpPr>
          <p:nvPr>
            <p:ph type="pic" sz="quarter" idx="24" hasCustomPrompt="1"/>
          </p:nvPr>
        </p:nvSpPr>
        <p:spPr>
          <a:xfrm>
            <a:off x="8261536" y="1082384"/>
            <a:ext cx="2879090" cy="2888207"/>
          </a:xfrm>
          <a:prstGeom prst="ellipse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4657260" y="4384440"/>
            <a:ext cx="2878287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054887" y="4384441"/>
            <a:ext cx="2879089" cy="51850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8261536" y="4384440"/>
            <a:ext cx="287909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1053580" y="4938843"/>
            <a:ext cx="2881497" cy="656114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4331913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4938845"/>
            <a:ext cx="2878288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8261536" y="4938845"/>
            <a:ext cx="2879090" cy="648155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9340794" y="4325888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2134444" y="4333107"/>
            <a:ext cx="7189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1052479" y="5775621"/>
            <a:ext cx="2890339" cy="185039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4650224" y="5779996"/>
            <a:ext cx="2886318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8254520" y="5766864"/>
            <a:ext cx="2887122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9" name="Текст 7"/>
          <p:cNvSpPr>
            <a:spLocks noGrp="1"/>
          </p:cNvSpPr>
          <p:nvPr>
            <p:ph type="body" sz="quarter" idx="44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40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02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0" grpId="0" animBg="1"/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0B55-8268-33C3-F69D-EDBB7F92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1064C-5C49-E64B-B2BD-5A0B620D7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73EFD-164F-DCEF-2427-A1500B8EA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CB7AE-D23C-FD4D-013C-EF2FA146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A6716-1569-E352-B6D6-B925E4FF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9FCE-1F98-3ADE-C4BB-0FE1ECA8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931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36"/>
          <p:cNvSpPr/>
          <p:nvPr/>
        </p:nvSpPr>
        <p:spPr>
          <a:xfrm>
            <a:off x="0" y="0"/>
            <a:ext cx="3216274" cy="6857999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1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216275" y="0"/>
            <a:ext cx="2884539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3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827833" y="4055974"/>
            <a:ext cx="4316959" cy="4178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  <a:lvl4pPr>
              <a:defRPr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4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6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827833" y="2526883"/>
            <a:ext cx="4316959" cy="906584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827029" y="4872650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6827029" y="4872650"/>
            <a:ext cx="215931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6827029" y="5233974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6827030" y="5233974"/>
            <a:ext cx="1440347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6827029" y="5595299"/>
            <a:ext cx="3624753" cy="7219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6827028" y="5595299"/>
            <a:ext cx="2879892" cy="7219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2"/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6831844" y="4692442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6831844" y="5053766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32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6831844" y="5414748"/>
            <a:ext cx="3598862" cy="180208"/>
          </a:xfrm>
        </p:spPr>
        <p:txBody>
          <a:bodyPr anchor="t" anchorCtr="0">
            <a:noAutofit/>
          </a:bodyPr>
          <a:lstStyle>
            <a:lvl1pPr algn="l">
              <a:lnSpc>
                <a:spcPct val="150000"/>
              </a:lnSpc>
              <a:defRPr sz="702" b="1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Base text_04</a:t>
            </a:r>
          </a:p>
        </p:txBody>
      </p:sp>
      <p:sp>
        <p:nvSpPr>
          <p:cNvPr id="2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36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1774826" y="2526884"/>
            <a:ext cx="1303655" cy="3140612"/>
          </a:xfrm>
          <a:prstGeom prst="rect">
            <a:avLst/>
          </a:prstGeom>
        </p:spPr>
        <p:txBody>
          <a:bodyPr vert="vert270" anchor="ctr">
            <a:normAutofit/>
          </a:bodyPr>
          <a:lstStyle>
            <a:lvl1pPr algn="l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6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4119668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4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 animBg="1"/>
      <p:bldP spid="19" grpId="0" animBg="1"/>
      <p:bldP spid="21" grpId="0" animBg="1"/>
      <p:bldP spid="25" grpId="0" animBg="1"/>
      <p:bldP spid="36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37186" y="-1"/>
            <a:ext cx="4319931" cy="685800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cxnSp>
        <p:nvCxnSpPr>
          <p:cNvPr id="9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216108" y="3830515"/>
            <a:ext cx="5760588" cy="14710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1600" b="1" i="1" spc="-4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5738122" y="3777988"/>
            <a:ext cx="71897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4657257" y="5425583"/>
            <a:ext cx="2878288" cy="340631"/>
          </a:xfrm>
        </p:spPr>
        <p:txBody>
          <a:bodyPr/>
          <a:lstStyle>
            <a:lvl1pPr algn="ctr">
              <a:defRPr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CEO</a:t>
            </a:r>
          </a:p>
        </p:txBody>
      </p:sp>
      <p:sp>
        <p:nvSpPr>
          <p:cNvPr id="10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4" name="Текст 7"/>
          <p:cNvSpPr>
            <a:spLocks noGrp="1"/>
          </p:cNvSpPr>
          <p:nvPr>
            <p:ph type="body" sz="quarter" idx="41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2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3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4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806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9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155717039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427"/>
          <p:cNvSpPr>
            <a:spLocks noGrp="1"/>
          </p:cNvSpPr>
          <p:nvPr>
            <p:ph type="body" sz="quarter" idx="27" hasCustomPrompt="1"/>
          </p:nvPr>
        </p:nvSpPr>
        <p:spPr>
          <a:xfrm>
            <a:off x="3576898" y="4117390"/>
            <a:ext cx="2160720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Shape 427"/>
          <p:cNvSpPr>
            <a:spLocks noGrp="1"/>
          </p:cNvSpPr>
          <p:nvPr>
            <p:ph type="body" sz="quarter" idx="30" hasCustomPrompt="1"/>
          </p:nvPr>
        </p:nvSpPr>
        <p:spPr>
          <a:xfrm>
            <a:off x="695301" y="1497771"/>
            <a:ext cx="2158315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2" name="Shape 427"/>
          <p:cNvSpPr>
            <a:spLocks noGrp="1"/>
          </p:cNvSpPr>
          <p:nvPr>
            <p:ph type="body" sz="quarter" idx="32" hasCustomPrompt="1"/>
          </p:nvPr>
        </p:nvSpPr>
        <p:spPr>
          <a:xfrm>
            <a:off x="9330957" y="1497771"/>
            <a:ext cx="2167777" cy="5009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4" name="Shape 427"/>
          <p:cNvSpPr>
            <a:spLocks noGrp="1"/>
          </p:cNvSpPr>
          <p:nvPr>
            <p:ph type="body" sz="quarter" idx="34" hasCustomPrompt="1"/>
          </p:nvPr>
        </p:nvSpPr>
        <p:spPr>
          <a:xfrm>
            <a:off x="6451377" y="4109431"/>
            <a:ext cx="2160721" cy="50060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2133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36" hasCustomPrompt="1"/>
          </p:nvPr>
        </p:nvSpPr>
        <p:spPr>
          <a:xfrm>
            <a:off x="694295" y="2063870"/>
            <a:ext cx="2160120" cy="823456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H="1">
            <a:off x="4296970" y="3869361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7"/>
          <p:cNvSpPr>
            <a:spLocks noGrp="1"/>
          </p:cNvSpPr>
          <p:nvPr>
            <p:ph type="body" sz="quarter" idx="37" hasCustomPrompt="1"/>
          </p:nvPr>
        </p:nvSpPr>
        <p:spPr>
          <a:xfrm>
            <a:off x="3576899" y="4671794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5" name="Текст 7"/>
          <p:cNvSpPr>
            <a:spLocks noGrp="1"/>
          </p:cNvSpPr>
          <p:nvPr>
            <p:ph type="body" sz="quarter" idx="38" hasCustomPrompt="1"/>
          </p:nvPr>
        </p:nvSpPr>
        <p:spPr>
          <a:xfrm>
            <a:off x="6451377" y="4663836"/>
            <a:ext cx="2160721" cy="82006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36" name="Текст 7"/>
          <p:cNvSpPr>
            <a:spLocks noGrp="1"/>
          </p:cNvSpPr>
          <p:nvPr>
            <p:ph type="body" sz="quarter" idx="39" hasCustomPrompt="1"/>
          </p:nvPr>
        </p:nvSpPr>
        <p:spPr>
          <a:xfrm>
            <a:off x="9338014" y="2059811"/>
            <a:ext cx="2160721" cy="812681"/>
          </a:xfrm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1000" baseline="0">
                <a:solidFill>
                  <a:schemeClr val="tx1"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cxnSp>
        <p:nvCxnSpPr>
          <p:cNvPr id="37" name="Прямая соединительная линия 36"/>
          <p:cNvCxnSpPr/>
          <p:nvPr/>
        </p:nvCxnSpPr>
        <p:spPr>
          <a:xfrm flipH="1">
            <a:off x="7176060" y="3855376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H="1">
            <a:off x="10057558" y="1258254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>
            <a:off x="1415472" y="1262075"/>
            <a:ext cx="718970" cy="0"/>
          </a:xfrm>
          <a:prstGeom prst="line">
            <a:avLst/>
          </a:prstGeom>
          <a:ln>
            <a:solidFill>
              <a:srgbClr val="8444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Текст 40"/>
          <p:cNvSpPr>
            <a:spLocks noGrp="1"/>
          </p:cNvSpPr>
          <p:nvPr>
            <p:ph type="body" sz="quarter" idx="40" hasCustomPrompt="1"/>
          </p:nvPr>
        </p:nvSpPr>
        <p:spPr>
          <a:xfrm>
            <a:off x="694297" y="3070620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2" name="Текст 40"/>
          <p:cNvSpPr>
            <a:spLocks noGrp="1"/>
          </p:cNvSpPr>
          <p:nvPr>
            <p:ph type="body" sz="quarter" idx="41" hasCustomPrompt="1"/>
          </p:nvPr>
        </p:nvSpPr>
        <p:spPr>
          <a:xfrm>
            <a:off x="3570871" y="569694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3" name="Текст 40"/>
          <p:cNvSpPr>
            <a:spLocks noGrp="1"/>
          </p:cNvSpPr>
          <p:nvPr>
            <p:ph type="body" sz="quarter" idx="42" hasCustomPrompt="1"/>
          </p:nvPr>
        </p:nvSpPr>
        <p:spPr>
          <a:xfrm>
            <a:off x="6445349" y="5675859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44" name="Текст 40"/>
          <p:cNvSpPr>
            <a:spLocks noGrp="1"/>
          </p:cNvSpPr>
          <p:nvPr>
            <p:ph type="body" sz="quarter" idx="43" hasCustomPrompt="1"/>
          </p:nvPr>
        </p:nvSpPr>
        <p:spPr>
          <a:xfrm>
            <a:off x="9330958" y="3066004"/>
            <a:ext cx="2166749" cy="180662"/>
          </a:xfrm>
        </p:spPr>
        <p:txBody>
          <a:bodyPr>
            <a:normAutofit/>
          </a:bodyPr>
          <a:lstStyle>
            <a:lvl1pPr algn="ctr">
              <a:defRPr sz="802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6pPr algn="ctr">
              <a:defRPr/>
            </a:lvl6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25" name="Freeform 922"/>
          <p:cNvSpPr>
            <a:spLocks noEditPoints="1"/>
          </p:cNvSpPr>
          <p:nvPr/>
        </p:nvSpPr>
        <p:spPr bwMode="auto">
          <a:xfrm>
            <a:off x="1050268" y="4254108"/>
            <a:ext cx="1448174" cy="1432048"/>
          </a:xfrm>
          <a:custGeom>
            <a:avLst/>
            <a:gdLst>
              <a:gd name="T0" fmla="*/ 161 w 442"/>
              <a:gd name="T1" fmla="*/ 178 h 442"/>
              <a:gd name="T2" fmla="*/ 16 w 442"/>
              <a:gd name="T3" fmla="*/ 178 h 442"/>
              <a:gd name="T4" fmla="*/ 0 w 442"/>
              <a:gd name="T5" fmla="*/ 161 h 442"/>
              <a:gd name="T6" fmla="*/ 161 w 442"/>
              <a:gd name="T7" fmla="*/ 0 h 442"/>
              <a:gd name="T8" fmla="*/ 178 w 442"/>
              <a:gd name="T9" fmla="*/ 17 h 442"/>
              <a:gd name="T10" fmla="*/ 178 w 442"/>
              <a:gd name="T11" fmla="*/ 161 h 442"/>
              <a:gd name="T12" fmla="*/ 161 w 442"/>
              <a:gd name="T13" fmla="*/ 178 h 442"/>
              <a:gd name="T14" fmla="*/ 34 w 442"/>
              <a:gd name="T15" fmla="*/ 144 h 442"/>
              <a:gd name="T16" fmla="*/ 144 w 442"/>
              <a:gd name="T17" fmla="*/ 144 h 442"/>
              <a:gd name="T18" fmla="*/ 144 w 442"/>
              <a:gd name="T19" fmla="*/ 35 h 442"/>
              <a:gd name="T20" fmla="*/ 34 w 442"/>
              <a:gd name="T21" fmla="*/ 144 h 442"/>
              <a:gd name="T22" fmla="*/ 235 w 442"/>
              <a:gd name="T23" fmla="*/ 442 h 442"/>
              <a:gd name="T24" fmla="*/ 29 w 442"/>
              <a:gd name="T25" fmla="*/ 244 h 442"/>
              <a:gd name="T26" fmla="*/ 49 w 442"/>
              <a:gd name="T27" fmla="*/ 225 h 442"/>
              <a:gd name="T28" fmla="*/ 225 w 442"/>
              <a:gd name="T29" fmla="*/ 225 h 442"/>
              <a:gd name="T30" fmla="*/ 225 w 442"/>
              <a:gd name="T31" fmla="*/ 49 h 442"/>
              <a:gd name="T32" fmla="*/ 244 w 442"/>
              <a:gd name="T33" fmla="*/ 29 h 442"/>
              <a:gd name="T34" fmla="*/ 442 w 442"/>
              <a:gd name="T35" fmla="*/ 236 h 442"/>
              <a:gd name="T36" fmla="*/ 235 w 442"/>
              <a:gd name="T37" fmla="*/ 442 h 442"/>
              <a:gd name="T38" fmla="*/ 69 w 442"/>
              <a:gd name="T39" fmla="*/ 264 h 442"/>
              <a:gd name="T40" fmla="*/ 235 w 442"/>
              <a:gd name="T41" fmla="*/ 403 h 442"/>
              <a:gd name="T42" fmla="*/ 403 w 442"/>
              <a:gd name="T43" fmla="*/ 236 h 442"/>
              <a:gd name="T44" fmla="*/ 263 w 442"/>
              <a:gd name="T45" fmla="*/ 69 h 442"/>
              <a:gd name="T46" fmla="*/ 263 w 442"/>
              <a:gd name="T47" fmla="*/ 244 h 442"/>
              <a:gd name="T48" fmla="*/ 244 w 442"/>
              <a:gd name="T49" fmla="*/ 264 h 442"/>
              <a:gd name="T50" fmla="*/ 69 w 442"/>
              <a:gd name="T51" fmla="*/ 264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42" h="442">
                <a:moveTo>
                  <a:pt x="161" y="178"/>
                </a:moveTo>
                <a:cubicBezTo>
                  <a:pt x="16" y="178"/>
                  <a:pt x="16" y="178"/>
                  <a:pt x="16" y="178"/>
                </a:cubicBezTo>
                <a:cubicBezTo>
                  <a:pt x="7" y="178"/>
                  <a:pt x="0" y="171"/>
                  <a:pt x="0" y="161"/>
                </a:cubicBezTo>
                <a:cubicBezTo>
                  <a:pt x="0" y="72"/>
                  <a:pt x="72" y="0"/>
                  <a:pt x="161" y="0"/>
                </a:cubicBezTo>
                <a:cubicBezTo>
                  <a:pt x="171" y="0"/>
                  <a:pt x="178" y="7"/>
                  <a:pt x="178" y="17"/>
                </a:cubicBezTo>
                <a:cubicBezTo>
                  <a:pt x="178" y="161"/>
                  <a:pt x="178" y="161"/>
                  <a:pt x="178" y="161"/>
                </a:cubicBezTo>
                <a:cubicBezTo>
                  <a:pt x="178" y="171"/>
                  <a:pt x="171" y="178"/>
                  <a:pt x="161" y="178"/>
                </a:cubicBezTo>
                <a:close/>
                <a:moveTo>
                  <a:pt x="34" y="144"/>
                </a:moveTo>
                <a:cubicBezTo>
                  <a:pt x="144" y="144"/>
                  <a:pt x="144" y="144"/>
                  <a:pt x="144" y="144"/>
                </a:cubicBezTo>
                <a:cubicBezTo>
                  <a:pt x="144" y="35"/>
                  <a:pt x="144" y="35"/>
                  <a:pt x="144" y="35"/>
                </a:cubicBezTo>
                <a:cubicBezTo>
                  <a:pt x="87" y="42"/>
                  <a:pt x="42" y="87"/>
                  <a:pt x="34" y="144"/>
                </a:cubicBezTo>
                <a:close/>
                <a:moveTo>
                  <a:pt x="235" y="442"/>
                </a:moveTo>
                <a:cubicBezTo>
                  <a:pt x="122" y="442"/>
                  <a:pt x="29" y="353"/>
                  <a:pt x="29" y="244"/>
                </a:cubicBezTo>
                <a:cubicBezTo>
                  <a:pt x="29" y="234"/>
                  <a:pt x="38" y="225"/>
                  <a:pt x="49" y="225"/>
                </a:cubicBezTo>
                <a:cubicBezTo>
                  <a:pt x="225" y="225"/>
                  <a:pt x="225" y="225"/>
                  <a:pt x="225" y="225"/>
                </a:cubicBezTo>
                <a:cubicBezTo>
                  <a:pt x="225" y="49"/>
                  <a:pt x="225" y="49"/>
                  <a:pt x="225" y="49"/>
                </a:cubicBezTo>
                <a:cubicBezTo>
                  <a:pt x="225" y="38"/>
                  <a:pt x="233" y="29"/>
                  <a:pt x="244" y="29"/>
                </a:cubicBezTo>
                <a:cubicBezTo>
                  <a:pt x="351" y="29"/>
                  <a:pt x="442" y="124"/>
                  <a:pt x="442" y="236"/>
                </a:cubicBezTo>
                <a:cubicBezTo>
                  <a:pt x="442" y="349"/>
                  <a:pt x="349" y="442"/>
                  <a:pt x="235" y="442"/>
                </a:cubicBezTo>
                <a:close/>
                <a:moveTo>
                  <a:pt x="69" y="264"/>
                </a:moveTo>
                <a:cubicBezTo>
                  <a:pt x="79" y="342"/>
                  <a:pt x="150" y="403"/>
                  <a:pt x="235" y="403"/>
                </a:cubicBezTo>
                <a:cubicBezTo>
                  <a:pt x="328" y="403"/>
                  <a:pt x="403" y="328"/>
                  <a:pt x="403" y="236"/>
                </a:cubicBezTo>
                <a:cubicBezTo>
                  <a:pt x="403" y="152"/>
                  <a:pt x="341" y="80"/>
                  <a:pt x="263" y="69"/>
                </a:cubicBezTo>
                <a:cubicBezTo>
                  <a:pt x="263" y="244"/>
                  <a:pt x="263" y="244"/>
                  <a:pt x="263" y="244"/>
                </a:cubicBezTo>
                <a:cubicBezTo>
                  <a:pt x="263" y="255"/>
                  <a:pt x="255" y="264"/>
                  <a:pt x="244" y="264"/>
                </a:cubicBezTo>
                <a:lnTo>
                  <a:pt x="69" y="26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2" name="Freeform 970"/>
          <p:cNvSpPr>
            <a:spLocks noEditPoints="1"/>
          </p:cNvSpPr>
          <p:nvPr/>
        </p:nvSpPr>
        <p:spPr bwMode="auto">
          <a:xfrm>
            <a:off x="6842189" y="1692691"/>
            <a:ext cx="1386712" cy="1375385"/>
          </a:xfrm>
          <a:custGeom>
            <a:avLst/>
            <a:gdLst>
              <a:gd name="T0" fmla="*/ 221 w 442"/>
              <a:gd name="T1" fmla="*/ 0 h 442"/>
              <a:gd name="T2" fmla="*/ 65 w 442"/>
              <a:gd name="T3" fmla="*/ 65 h 442"/>
              <a:gd name="T4" fmla="*/ 65 w 442"/>
              <a:gd name="T5" fmla="*/ 378 h 442"/>
              <a:gd name="T6" fmla="*/ 377 w 442"/>
              <a:gd name="T7" fmla="*/ 378 h 442"/>
              <a:gd name="T8" fmla="*/ 377 w 442"/>
              <a:gd name="T9" fmla="*/ 65 h 442"/>
              <a:gd name="T10" fmla="*/ 400 w 442"/>
              <a:gd name="T11" fmla="*/ 184 h 442"/>
              <a:gd name="T12" fmla="*/ 400 w 442"/>
              <a:gd name="T13" fmla="*/ 258 h 442"/>
              <a:gd name="T14" fmla="*/ 334 w 442"/>
              <a:gd name="T15" fmla="*/ 194 h 442"/>
              <a:gd name="T16" fmla="*/ 324 w 442"/>
              <a:gd name="T17" fmla="*/ 167 h 442"/>
              <a:gd name="T18" fmla="*/ 276 w 442"/>
              <a:gd name="T19" fmla="*/ 119 h 442"/>
              <a:gd name="T20" fmla="*/ 350 w 442"/>
              <a:gd name="T21" fmla="*/ 92 h 442"/>
              <a:gd name="T22" fmla="*/ 221 w 442"/>
              <a:gd name="T23" fmla="*/ 299 h 442"/>
              <a:gd name="T24" fmla="*/ 143 w 442"/>
              <a:gd name="T25" fmla="*/ 221 h 442"/>
              <a:gd name="T26" fmla="*/ 221 w 442"/>
              <a:gd name="T27" fmla="*/ 143 h 442"/>
              <a:gd name="T28" fmla="*/ 299 w 442"/>
              <a:gd name="T29" fmla="*/ 221 h 442"/>
              <a:gd name="T30" fmla="*/ 221 w 442"/>
              <a:gd name="T31" fmla="*/ 299 h 442"/>
              <a:gd name="T32" fmla="*/ 258 w 442"/>
              <a:gd name="T33" fmla="*/ 42 h 442"/>
              <a:gd name="T34" fmla="*/ 194 w 442"/>
              <a:gd name="T35" fmla="*/ 108 h 442"/>
              <a:gd name="T36" fmla="*/ 221 w 442"/>
              <a:gd name="T37" fmla="*/ 39 h 442"/>
              <a:gd name="T38" fmla="*/ 156 w 442"/>
              <a:gd name="T39" fmla="*/ 50 h 442"/>
              <a:gd name="T40" fmla="*/ 139 w 442"/>
              <a:gd name="T41" fmla="*/ 139 h 442"/>
              <a:gd name="T42" fmla="*/ 50 w 442"/>
              <a:gd name="T43" fmla="*/ 156 h 442"/>
              <a:gd name="T44" fmla="*/ 38 w 442"/>
              <a:gd name="T45" fmla="*/ 221 h 442"/>
              <a:gd name="T46" fmla="*/ 108 w 442"/>
              <a:gd name="T47" fmla="*/ 194 h 442"/>
              <a:gd name="T48" fmla="*/ 108 w 442"/>
              <a:gd name="T49" fmla="*/ 248 h 442"/>
              <a:gd name="T50" fmla="*/ 38 w 442"/>
              <a:gd name="T51" fmla="*/ 221 h 442"/>
              <a:gd name="T52" fmla="*/ 118 w 442"/>
              <a:gd name="T53" fmla="*/ 276 h 442"/>
              <a:gd name="T54" fmla="*/ 166 w 442"/>
              <a:gd name="T55" fmla="*/ 324 h 442"/>
              <a:gd name="T56" fmla="*/ 92 w 442"/>
              <a:gd name="T57" fmla="*/ 350 h 442"/>
              <a:gd name="T58" fmla="*/ 221 w 442"/>
              <a:gd name="T59" fmla="*/ 404 h 442"/>
              <a:gd name="T60" fmla="*/ 194 w 442"/>
              <a:gd name="T61" fmla="*/ 334 h 442"/>
              <a:gd name="T62" fmla="*/ 221 w 442"/>
              <a:gd name="T63" fmla="*/ 337 h 442"/>
              <a:gd name="T64" fmla="*/ 258 w 442"/>
              <a:gd name="T65" fmla="*/ 400 h 442"/>
              <a:gd name="T66" fmla="*/ 350 w 442"/>
              <a:gd name="T67" fmla="*/ 350 h 442"/>
              <a:gd name="T68" fmla="*/ 276 w 442"/>
              <a:gd name="T69" fmla="*/ 324 h 442"/>
              <a:gd name="T70" fmla="*/ 324 w 442"/>
              <a:gd name="T71" fmla="*/ 276 h 442"/>
              <a:gd name="T72" fmla="*/ 350 w 442"/>
              <a:gd name="T73" fmla="*/ 35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2" h="442">
                <a:moveTo>
                  <a:pt x="377" y="65"/>
                </a:moveTo>
                <a:cubicBezTo>
                  <a:pt x="336" y="23"/>
                  <a:pt x="280" y="0"/>
                  <a:pt x="221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162" y="0"/>
                  <a:pt x="106" y="23"/>
                  <a:pt x="65" y="65"/>
                </a:cubicBezTo>
                <a:cubicBezTo>
                  <a:pt x="23" y="107"/>
                  <a:pt x="0" y="162"/>
                  <a:pt x="0" y="221"/>
                </a:cubicBezTo>
                <a:cubicBezTo>
                  <a:pt x="0" y="280"/>
                  <a:pt x="23" y="336"/>
                  <a:pt x="65" y="378"/>
                </a:cubicBezTo>
                <a:cubicBezTo>
                  <a:pt x="106" y="419"/>
                  <a:pt x="162" y="442"/>
                  <a:pt x="221" y="442"/>
                </a:cubicBezTo>
                <a:cubicBezTo>
                  <a:pt x="280" y="442"/>
                  <a:pt x="336" y="419"/>
                  <a:pt x="377" y="378"/>
                </a:cubicBezTo>
                <a:cubicBezTo>
                  <a:pt x="419" y="336"/>
                  <a:pt x="442" y="280"/>
                  <a:pt x="442" y="221"/>
                </a:cubicBezTo>
                <a:cubicBezTo>
                  <a:pt x="442" y="162"/>
                  <a:pt x="419" y="107"/>
                  <a:pt x="377" y="65"/>
                </a:cubicBezTo>
                <a:close/>
                <a:moveTo>
                  <a:pt x="334" y="194"/>
                </a:moveTo>
                <a:cubicBezTo>
                  <a:pt x="400" y="184"/>
                  <a:pt x="400" y="184"/>
                  <a:pt x="400" y="184"/>
                </a:cubicBezTo>
                <a:cubicBezTo>
                  <a:pt x="402" y="196"/>
                  <a:pt x="404" y="209"/>
                  <a:pt x="404" y="221"/>
                </a:cubicBezTo>
                <a:cubicBezTo>
                  <a:pt x="404" y="234"/>
                  <a:pt x="402" y="246"/>
                  <a:pt x="400" y="258"/>
                </a:cubicBezTo>
                <a:cubicBezTo>
                  <a:pt x="334" y="248"/>
                  <a:pt x="334" y="248"/>
                  <a:pt x="334" y="248"/>
                </a:cubicBezTo>
                <a:cubicBezTo>
                  <a:pt x="338" y="230"/>
                  <a:pt x="338" y="212"/>
                  <a:pt x="334" y="194"/>
                </a:cubicBezTo>
                <a:close/>
                <a:moveTo>
                  <a:pt x="392" y="156"/>
                </a:moveTo>
                <a:cubicBezTo>
                  <a:pt x="324" y="167"/>
                  <a:pt x="324" y="167"/>
                  <a:pt x="324" y="167"/>
                </a:cubicBezTo>
                <a:cubicBezTo>
                  <a:pt x="318" y="157"/>
                  <a:pt x="312" y="147"/>
                  <a:pt x="303" y="139"/>
                </a:cubicBezTo>
                <a:cubicBezTo>
                  <a:pt x="295" y="131"/>
                  <a:pt x="285" y="124"/>
                  <a:pt x="276" y="119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310" y="60"/>
                  <a:pt x="332" y="74"/>
                  <a:pt x="350" y="92"/>
                </a:cubicBezTo>
                <a:cubicBezTo>
                  <a:pt x="369" y="111"/>
                  <a:pt x="383" y="132"/>
                  <a:pt x="392" y="156"/>
                </a:cubicBezTo>
                <a:close/>
                <a:moveTo>
                  <a:pt x="221" y="299"/>
                </a:moveTo>
                <a:cubicBezTo>
                  <a:pt x="200" y="299"/>
                  <a:pt x="181" y="291"/>
                  <a:pt x="166" y="276"/>
                </a:cubicBezTo>
                <a:cubicBezTo>
                  <a:pt x="151" y="261"/>
                  <a:pt x="143" y="242"/>
                  <a:pt x="143" y="221"/>
                </a:cubicBezTo>
                <a:cubicBezTo>
                  <a:pt x="143" y="200"/>
                  <a:pt x="151" y="181"/>
                  <a:pt x="166" y="166"/>
                </a:cubicBezTo>
                <a:cubicBezTo>
                  <a:pt x="181" y="151"/>
                  <a:pt x="201" y="143"/>
                  <a:pt x="221" y="143"/>
                </a:cubicBezTo>
                <a:cubicBezTo>
                  <a:pt x="241" y="143"/>
                  <a:pt x="261" y="151"/>
                  <a:pt x="276" y="166"/>
                </a:cubicBezTo>
                <a:cubicBezTo>
                  <a:pt x="291" y="181"/>
                  <a:pt x="299" y="200"/>
                  <a:pt x="299" y="221"/>
                </a:cubicBezTo>
                <a:cubicBezTo>
                  <a:pt x="299" y="242"/>
                  <a:pt x="291" y="261"/>
                  <a:pt x="276" y="276"/>
                </a:cubicBezTo>
                <a:cubicBezTo>
                  <a:pt x="261" y="291"/>
                  <a:pt x="242" y="299"/>
                  <a:pt x="221" y="299"/>
                </a:cubicBezTo>
                <a:close/>
                <a:moveTo>
                  <a:pt x="221" y="39"/>
                </a:moveTo>
                <a:cubicBezTo>
                  <a:pt x="234" y="39"/>
                  <a:pt x="246" y="40"/>
                  <a:pt x="258" y="42"/>
                </a:cubicBezTo>
                <a:cubicBezTo>
                  <a:pt x="248" y="108"/>
                  <a:pt x="248" y="108"/>
                  <a:pt x="248" y="108"/>
                </a:cubicBezTo>
                <a:cubicBezTo>
                  <a:pt x="230" y="104"/>
                  <a:pt x="212" y="104"/>
                  <a:pt x="194" y="108"/>
                </a:cubicBezTo>
                <a:cubicBezTo>
                  <a:pt x="184" y="42"/>
                  <a:pt x="184" y="42"/>
                  <a:pt x="184" y="42"/>
                </a:cubicBezTo>
                <a:cubicBezTo>
                  <a:pt x="196" y="40"/>
                  <a:pt x="208" y="39"/>
                  <a:pt x="221" y="39"/>
                </a:cubicBezTo>
                <a:close/>
                <a:moveTo>
                  <a:pt x="92" y="92"/>
                </a:moveTo>
                <a:cubicBezTo>
                  <a:pt x="110" y="74"/>
                  <a:pt x="132" y="60"/>
                  <a:pt x="156" y="50"/>
                </a:cubicBezTo>
                <a:cubicBezTo>
                  <a:pt x="166" y="119"/>
                  <a:pt x="166" y="119"/>
                  <a:pt x="166" y="119"/>
                </a:cubicBezTo>
                <a:cubicBezTo>
                  <a:pt x="157" y="124"/>
                  <a:pt x="147" y="131"/>
                  <a:pt x="139" y="139"/>
                </a:cubicBezTo>
                <a:cubicBezTo>
                  <a:pt x="131" y="147"/>
                  <a:pt x="124" y="157"/>
                  <a:pt x="118" y="167"/>
                </a:cubicBezTo>
                <a:cubicBezTo>
                  <a:pt x="50" y="156"/>
                  <a:pt x="50" y="156"/>
                  <a:pt x="50" y="156"/>
                </a:cubicBezTo>
                <a:cubicBezTo>
                  <a:pt x="59" y="132"/>
                  <a:pt x="73" y="111"/>
                  <a:pt x="92" y="92"/>
                </a:cubicBezTo>
                <a:close/>
                <a:moveTo>
                  <a:pt x="38" y="221"/>
                </a:moveTo>
                <a:cubicBezTo>
                  <a:pt x="38" y="209"/>
                  <a:pt x="40" y="196"/>
                  <a:pt x="42" y="184"/>
                </a:cubicBezTo>
                <a:cubicBezTo>
                  <a:pt x="108" y="194"/>
                  <a:pt x="108" y="194"/>
                  <a:pt x="108" y="194"/>
                </a:cubicBezTo>
                <a:cubicBezTo>
                  <a:pt x="106" y="203"/>
                  <a:pt x="105" y="212"/>
                  <a:pt x="105" y="221"/>
                </a:cubicBezTo>
                <a:cubicBezTo>
                  <a:pt x="105" y="230"/>
                  <a:pt x="106" y="239"/>
                  <a:pt x="108" y="248"/>
                </a:cubicBezTo>
                <a:cubicBezTo>
                  <a:pt x="42" y="258"/>
                  <a:pt x="42" y="258"/>
                  <a:pt x="42" y="258"/>
                </a:cubicBezTo>
                <a:cubicBezTo>
                  <a:pt x="40" y="246"/>
                  <a:pt x="38" y="234"/>
                  <a:pt x="38" y="221"/>
                </a:cubicBezTo>
                <a:close/>
                <a:moveTo>
                  <a:pt x="50" y="286"/>
                </a:moveTo>
                <a:cubicBezTo>
                  <a:pt x="118" y="276"/>
                  <a:pt x="118" y="276"/>
                  <a:pt x="118" y="276"/>
                </a:cubicBezTo>
                <a:cubicBezTo>
                  <a:pt x="124" y="286"/>
                  <a:pt x="131" y="295"/>
                  <a:pt x="139" y="303"/>
                </a:cubicBezTo>
                <a:cubicBezTo>
                  <a:pt x="147" y="312"/>
                  <a:pt x="156" y="318"/>
                  <a:pt x="166" y="324"/>
                </a:cubicBezTo>
                <a:cubicBezTo>
                  <a:pt x="156" y="392"/>
                  <a:pt x="156" y="392"/>
                  <a:pt x="156" y="392"/>
                </a:cubicBezTo>
                <a:cubicBezTo>
                  <a:pt x="132" y="383"/>
                  <a:pt x="110" y="369"/>
                  <a:pt x="92" y="350"/>
                </a:cubicBezTo>
                <a:cubicBezTo>
                  <a:pt x="73" y="332"/>
                  <a:pt x="59" y="310"/>
                  <a:pt x="50" y="286"/>
                </a:cubicBezTo>
                <a:close/>
                <a:moveTo>
                  <a:pt x="221" y="404"/>
                </a:moveTo>
                <a:cubicBezTo>
                  <a:pt x="208" y="404"/>
                  <a:pt x="196" y="403"/>
                  <a:pt x="184" y="400"/>
                </a:cubicBezTo>
                <a:cubicBezTo>
                  <a:pt x="194" y="334"/>
                  <a:pt x="194" y="334"/>
                  <a:pt x="194" y="334"/>
                </a:cubicBezTo>
                <a:cubicBezTo>
                  <a:pt x="203" y="336"/>
                  <a:pt x="212" y="337"/>
                  <a:pt x="221" y="337"/>
                </a:cubicBezTo>
                <a:cubicBezTo>
                  <a:pt x="221" y="337"/>
                  <a:pt x="221" y="337"/>
                  <a:pt x="221" y="337"/>
                </a:cubicBezTo>
                <a:cubicBezTo>
                  <a:pt x="230" y="337"/>
                  <a:pt x="239" y="336"/>
                  <a:pt x="248" y="334"/>
                </a:cubicBezTo>
                <a:cubicBezTo>
                  <a:pt x="258" y="400"/>
                  <a:pt x="258" y="400"/>
                  <a:pt x="258" y="400"/>
                </a:cubicBezTo>
                <a:cubicBezTo>
                  <a:pt x="246" y="403"/>
                  <a:pt x="234" y="404"/>
                  <a:pt x="221" y="404"/>
                </a:cubicBezTo>
                <a:close/>
                <a:moveTo>
                  <a:pt x="350" y="350"/>
                </a:moveTo>
                <a:cubicBezTo>
                  <a:pt x="332" y="369"/>
                  <a:pt x="310" y="383"/>
                  <a:pt x="286" y="392"/>
                </a:cubicBezTo>
                <a:cubicBezTo>
                  <a:pt x="276" y="324"/>
                  <a:pt x="276" y="324"/>
                  <a:pt x="276" y="324"/>
                </a:cubicBezTo>
                <a:cubicBezTo>
                  <a:pt x="286" y="318"/>
                  <a:pt x="295" y="312"/>
                  <a:pt x="303" y="303"/>
                </a:cubicBezTo>
                <a:cubicBezTo>
                  <a:pt x="312" y="295"/>
                  <a:pt x="318" y="286"/>
                  <a:pt x="324" y="276"/>
                </a:cubicBezTo>
                <a:cubicBezTo>
                  <a:pt x="392" y="286"/>
                  <a:pt x="392" y="286"/>
                  <a:pt x="392" y="286"/>
                </a:cubicBezTo>
                <a:cubicBezTo>
                  <a:pt x="383" y="310"/>
                  <a:pt x="369" y="332"/>
                  <a:pt x="350" y="35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33" name="Freeform 953"/>
          <p:cNvSpPr>
            <a:spLocks noEditPoints="1"/>
          </p:cNvSpPr>
          <p:nvPr/>
        </p:nvSpPr>
        <p:spPr bwMode="auto">
          <a:xfrm>
            <a:off x="9690576" y="4151253"/>
            <a:ext cx="1455594" cy="1443705"/>
          </a:xfrm>
          <a:custGeom>
            <a:avLst/>
            <a:gdLst>
              <a:gd name="T0" fmla="*/ 221 w 442"/>
              <a:gd name="T1" fmla="*/ 128 h 442"/>
              <a:gd name="T2" fmla="*/ 221 w 442"/>
              <a:gd name="T3" fmla="*/ 162 h 442"/>
              <a:gd name="T4" fmla="*/ 279 w 442"/>
              <a:gd name="T5" fmla="*/ 221 h 442"/>
              <a:gd name="T6" fmla="*/ 218 w 442"/>
              <a:gd name="T7" fmla="*/ 442 h 442"/>
              <a:gd name="T8" fmla="*/ 167 w 442"/>
              <a:gd name="T9" fmla="*/ 391 h 442"/>
              <a:gd name="T10" fmla="*/ 88 w 442"/>
              <a:gd name="T11" fmla="*/ 399 h 442"/>
              <a:gd name="T12" fmla="*/ 41 w 442"/>
              <a:gd name="T13" fmla="*/ 352 h 442"/>
              <a:gd name="T14" fmla="*/ 50 w 442"/>
              <a:gd name="T15" fmla="*/ 273 h 442"/>
              <a:gd name="T16" fmla="*/ 0 w 442"/>
              <a:gd name="T17" fmla="*/ 221 h 442"/>
              <a:gd name="T18" fmla="*/ 16 w 442"/>
              <a:gd name="T19" fmla="*/ 172 h 442"/>
              <a:gd name="T20" fmla="*/ 43 w 442"/>
              <a:gd name="T21" fmla="*/ 109 h 442"/>
              <a:gd name="T22" fmla="*/ 66 w 442"/>
              <a:gd name="T23" fmla="*/ 63 h 442"/>
              <a:gd name="T24" fmla="*/ 139 w 442"/>
              <a:gd name="T25" fmla="*/ 63 h 442"/>
              <a:gd name="T26" fmla="*/ 189 w 442"/>
              <a:gd name="T27" fmla="*/ 2 h 442"/>
              <a:gd name="T28" fmla="*/ 255 w 442"/>
              <a:gd name="T29" fmla="*/ 2 h 442"/>
              <a:gd name="T30" fmla="*/ 305 w 442"/>
              <a:gd name="T31" fmla="*/ 64 h 442"/>
              <a:gd name="T32" fmla="*/ 377 w 442"/>
              <a:gd name="T33" fmla="*/ 65 h 442"/>
              <a:gd name="T34" fmla="*/ 400 w 442"/>
              <a:gd name="T35" fmla="*/ 111 h 442"/>
              <a:gd name="T36" fmla="*/ 425 w 442"/>
              <a:gd name="T37" fmla="*/ 174 h 442"/>
              <a:gd name="T38" fmla="*/ 442 w 442"/>
              <a:gd name="T39" fmla="*/ 224 h 442"/>
              <a:gd name="T40" fmla="*/ 391 w 442"/>
              <a:gd name="T41" fmla="*/ 275 h 442"/>
              <a:gd name="T42" fmla="*/ 398 w 442"/>
              <a:gd name="T43" fmla="*/ 353 h 442"/>
              <a:gd name="T44" fmla="*/ 351 w 442"/>
              <a:gd name="T45" fmla="*/ 401 h 442"/>
              <a:gd name="T46" fmla="*/ 272 w 442"/>
              <a:gd name="T47" fmla="*/ 392 h 442"/>
              <a:gd name="T48" fmla="*/ 221 w 442"/>
              <a:gd name="T49" fmla="*/ 442 h 442"/>
              <a:gd name="T50" fmla="*/ 221 w 442"/>
              <a:gd name="T51" fmla="*/ 408 h 442"/>
              <a:gd name="T52" fmla="*/ 253 w 442"/>
              <a:gd name="T53" fmla="*/ 362 h 442"/>
              <a:gd name="T54" fmla="*/ 315 w 442"/>
              <a:gd name="T55" fmla="*/ 346 h 442"/>
              <a:gd name="T56" fmla="*/ 353 w 442"/>
              <a:gd name="T57" fmla="*/ 353 h 442"/>
              <a:gd name="T58" fmla="*/ 343 w 442"/>
              <a:gd name="T59" fmla="*/ 298 h 442"/>
              <a:gd name="T60" fmla="*/ 407 w 442"/>
              <a:gd name="T61" fmla="*/ 238 h 442"/>
              <a:gd name="T62" fmla="*/ 407 w 442"/>
              <a:gd name="T63" fmla="*/ 206 h 442"/>
              <a:gd name="T64" fmla="*/ 345 w 442"/>
              <a:gd name="T65" fmla="*/ 147 h 442"/>
              <a:gd name="T66" fmla="*/ 365 w 442"/>
              <a:gd name="T67" fmla="*/ 101 h 442"/>
              <a:gd name="T68" fmla="*/ 342 w 442"/>
              <a:gd name="T69" fmla="*/ 79 h 442"/>
              <a:gd name="T70" fmla="*/ 255 w 442"/>
              <a:gd name="T71" fmla="*/ 81 h 442"/>
              <a:gd name="T72" fmla="*/ 223 w 442"/>
              <a:gd name="T73" fmla="*/ 34 h 442"/>
              <a:gd name="T74" fmla="*/ 201 w 442"/>
              <a:gd name="T75" fmla="*/ 66 h 442"/>
              <a:gd name="T76" fmla="*/ 133 w 442"/>
              <a:gd name="T77" fmla="*/ 99 h 442"/>
              <a:gd name="T78" fmla="*/ 90 w 442"/>
              <a:gd name="T79" fmla="*/ 87 h 442"/>
              <a:gd name="T80" fmla="*/ 98 w 442"/>
              <a:gd name="T81" fmla="*/ 125 h 442"/>
              <a:gd name="T82" fmla="*/ 80 w 442"/>
              <a:gd name="T83" fmla="*/ 186 h 442"/>
              <a:gd name="T84" fmla="*/ 34 w 442"/>
              <a:gd name="T85" fmla="*/ 218 h 442"/>
              <a:gd name="T86" fmla="*/ 66 w 442"/>
              <a:gd name="T87" fmla="*/ 240 h 442"/>
              <a:gd name="T88" fmla="*/ 97 w 442"/>
              <a:gd name="T89" fmla="*/ 296 h 442"/>
              <a:gd name="T90" fmla="*/ 76 w 442"/>
              <a:gd name="T91" fmla="*/ 341 h 442"/>
              <a:gd name="T92" fmla="*/ 99 w 442"/>
              <a:gd name="T93" fmla="*/ 364 h 442"/>
              <a:gd name="T94" fmla="*/ 186 w 442"/>
              <a:gd name="T95" fmla="*/ 36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42" h="442">
                <a:moveTo>
                  <a:pt x="221" y="314"/>
                </a:moveTo>
                <a:cubicBezTo>
                  <a:pt x="170" y="314"/>
                  <a:pt x="128" y="272"/>
                  <a:pt x="128" y="221"/>
                </a:cubicBezTo>
                <a:cubicBezTo>
                  <a:pt x="128" y="170"/>
                  <a:pt x="170" y="128"/>
                  <a:pt x="221" y="128"/>
                </a:cubicBezTo>
                <a:cubicBezTo>
                  <a:pt x="272" y="128"/>
                  <a:pt x="313" y="170"/>
                  <a:pt x="313" y="221"/>
                </a:cubicBezTo>
                <a:cubicBezTo>
                  <a:pt x="313" y="272"/>
                  <a:pt x="272" y="314"/>
                  <a:pt x="221" y="314"/>
                </a:cubicBezTo>
                <a:close/>
                <a:moveTo>
                  <a:pt x="221" y="162"/>
                </a:moveTo>
                <a:cubicBezTo>
                  <a:pt x="188" y="162"/>
                  <a:pt x="162" y="189"/>
                  <a:pt x="162" y="221"/>
                </a:cubicBezTo>
                <a:cubicBezTo>
                  <a:pt x="162" y="253"/>
                  <a:pt x="188" y="280"/>
                  <a:pt x="221" y="280"/>
                </a:cubicBezTo>
                <a:cubicBezTo>
                  <a:pt x="253" y="280"/>
                  <a:pt x="279" y="253"/>
                  <a:pt x="279" y="221"/>
                </a:cubicBezTo>
                <a:cubicBezTo>
                  <a:pt x="279" y="189"/>
                  <a:pt x="253" y="162"/>
                  <a:pt x="221" y="162"/>
                </a:cubicBezTo>
                <a:close/>
                <a:moveTo>
                  <a:pt x="221" y="442"/>
                </a:moveTo>
                <a:cubicBezTo>
                  <a:pt x="218" y="442"/>
                  <a:pt x="218" y="442"/>
                  <a:pt x="218" y="442"/>
                </a:cubicBezTo>
                <a:cubicBezTo>
                  <a:pt x="201" y="442"/>
                  <a:pt x="187" y="440"/>
                  <a:pt x="186" y="440"/>
                </a:cubicBezTo>
                <a:cubicBezTo>
                  <a:pt x="179" y="439"/>
                  <a:pt x="173" y="433"/>
                  <a:pt x="171" y="426"/>
                </a:cubicBezTo>
                <a:cubicBezTo>
                  <a:pt x="167" y="391"/>
                  <a:pt x="167" y="391"/>
                  <a:pt x="167" y="391"/>
                </a:cubicBezTo>
                <a:cubicBezTo>
                  <a:pt x="156" y="388"/>
                  <a:pt x="146" y="384"/>
                  <a:pt x="136" y="378"/>
                </a:cubicBezTo>
                <a:cubicBezTo>
                  <a:pt x="109" y="399"/>
                  <a:pt x="109" y="399"/>
                  <a:pt x="109" y="399"/>
                </a:cubicBezTo>
                <a:cubicBezTo>
                  <a:pt x="103" y="403"/>
                  <a:pt x="94" y="403"/>
                  <a:pt x="88" y="399"/>
                </a:cubicBezTo>
                <a:cubicBezTo>
                  <a:pt x="88" y="398"/>
                  <a:pt x="76" y="389"/>
                  <a:pt x="64" y="377"/>
                </a:cubicBezTo>
                <a:cubicBezTo>
                  <a:pt x="63" y="376"/>
                  <a:pt x="63" y="376"/>
                  <a:pt x="63" y="376"/>
                </a:cubicBezTo>
                <a:cubicBezTo>
                  <a:pt x="51" y="364"/>
                  <a:pt x="42" y="352"/>
                  <a:pt x="41" y="352"/>
                </a:cubicBezTo>
                <a:cubicBezTo>
                  <a:pt x="37" y="345"/>
                  <a:pt x="37" y="337"/>
                  <a:pt x="41" y="331"/>
                </a:cubicBezTo>
                <a:cubicBezTo>
                  <a:pt x="62" y="303"/>
                  <a:pt x="62" y="303"/>
                  <a:pt x="62" y="303"/>
                </a:cubicBezTo>
                <a:cubicBezTo>
                  <a:pt x="57" y="293"/>
                  <a:pt x="53" y="283"/>
                  <a:pt x="50" y="273"/>
                </a:cubicBezTo>
                <a:cubicBezTo>
                  <a:pt x="16" y="268"/>
                  <a:pt x="16" y="268"/>
                  <a:pt x="16" y="268"/>
                </a:cubicBezTo>
                <a:cubicBezTo>
                  <a:pt x="9" y="267"/>
                  <a:pt x="3" y="261"/>
                  <a:pt x="2" y="253"/>
                </a:cubicBezTo>
                <a:cubicBezTo>
                  <a:pt x="2" y="252"/>
                  <a:pt x="0" y="238"/>
                  <a:pt x="0" y="221"/>
                </a:cubicBezTo>
                <a:cubicBezTo>
                  <a:pt x="0" y="218"/>
                  <a:pt x="0" y="218"/>
                  <a:pt x="0" y="218"/>
                </a:cubicBezTo>
                <a:cubicBezTo>
                  <a:pt x="0" y="202"/>
                  <a:pt x="2" y="187"/>
                  <a:pt x="2" y="186"/>
                </a:cubicBezTo>
                <a:cubicBezTo>
                  <a:pt x="3" y="179"/>
                  <a:pt x="9" y="173"/>
                  <a:pt x="16" y="172"/>
                </a:cubicBezTo>
                <a:cubicBezTo>
                  <a:pt x="51" y="167"/>
                  <a:pt x="51" y="167"/>
                  <a:pt x="51" y="167"/>
                </a:cubicBezTo>
                <a:cubicBezTo>
                  <a:pt x="54" y="156"/>
                  <a:pt x="58" y="146"/>
                  <a:pt x="64" y="137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38" y="103"/>
                  <a:pt x="38" y="95"/>
                  <a:pt x="43" y="89"/>
                </a:cubicBezTo>
                <a:cubicBezTo>
                  <a:pt x="44" y="88"/>
                  <a:pt x="53" y="77"/>
                  <a:pt x="64" y="65"/>
                </a:cubicBezTo>
                <a:cubicBezTo>
                  <a:pt x="66" y="63"/>
                  <a:pt x="66" y="63"/>
                  <a:pt x="66" y="63"/>
                </a:cubicBezTo>
                <a:cubicBezTo>
                  <a:pt x="78" y="51"/>
                  <a:pt x="90" y="42"/>
                  <a:pt x="90" y="42"/>
                </a:cubicBezTo>
                <a:cubicBezTo>
                  <a:pt x="96" y="37"/>
                  <a:pt x="105" y="37"/>
                  <a:pt x="111" y="42"/>
                </a:cubicBezTo>
                <a:cubicBezTo>
                  <a:pt x="139" y="63"/>
                  <a:pt x="139" y="63"/>
                  <a:pt x="139" y="63"/>
                </a:cubicBezTo>
                <a:cubicBezTo>
                  <a:pt x="149" y="57"/>
                  <a:pt x="159" y="53"/>
                  <a:pt x="169" y="50"/>
                </a:cubicBezTo>
                <a:cubicBezTo>
                  <a:pt x="174" y="16"/>
                  <a:pt x="174" y="16"/>
                  <a:pt x="174" y="16"/>
                </a:cubicBezTo>
                <a:cubicBezTo>
                  <a:pt x="175" y="9"/>
                  <a:pt x="181" y="3"/>
                  <a:pt x="189" y="2"/>
                </a:cubicBezTo>
                <a:cubicBezTo>
                  <a:pt x="189" y="2"/>
                  <a:pt x="204" y="0"/>
                  <a:pt x="221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40" y="0"/>
                  <a:pt x="255" y="2"/>
                  <a:pt x="255" y="2"/>
                </a:cubicBezTo>
                <a:cubicBezTo>
                  <a:pt x="263" y="3"/>
                  <a:pt x="269" y="9"/>
                  <a:pt x="270" y="16"/>
                </a:cubicBezTo>
                <a:cubicBezTo>
                  <a:pt x="275" y="51"/>
                  <a:pt x="275" y="51"/>
                  <a:pt x="275" y="51"/>
                </a:cubicBezTo>
                <a:cubicBezTo>
                  <a:pt x="285" y="54"/>
                  <a:pt x="295" y="59"/>
                  <a:pt x="305" y="64"/>
                </a:cubicBezTo>
                <a:cubicBezTo>
                  <a:pt x="333" y="43"/>
                  <a:pt x="333" y="43"/>
                  <a:pt x="333" y="43"/>
                </a:cubicBezTo>
                <a:cubicBezTo>
                  <a:pt x="339" y="39"/>
                  <a:pt x="347" y="39"/>
                  <a:pt x="353" y="43"/>
                </a:cubicBezTo>
                <a:cubicBezTo>
                  <a:pt x="354" y="44"/>
                  <a:pt x="365" y="53"/>
                  <a:pt x="377" y="65"/>
                </a:cubicBezTo>
                <a:cubicBezTo>
                  <a:pt x="379" y="67"/>
                  <a:pt x="379" y="67"/>
                  <a:pt x="379" y="67"/>
                </a:cubicBezTo>
                <a:cubicBezTo>
                  <a:pt x="391" y="78"/>
                  <a:pt x="400" y="90"/>
                  <a:pt x="400" y="91"/>
                </a:cubicBezTo>
                <a:cubicBezTo>
                  <a:pt x="405" y="97"/>
                  <a:pt x="405" y="105"/>
                  <a:pt x="400" y="111"/>
                </a:cubicBezTo>
                <a:cubicBezTo>
                  <a:pt x="379" y="139"/>
                  <a:pt x="379" y="139"/>
                  <a:pt x="379" y="139"/>
                </a:cubicBezTo>
                <a:cubicBezTo>
                  <a:pt x="384" y="149"/>
                  <a:pt x="389" y="159"/>
                  <a:pt x="392" y="170"/>
                </a:cubicBezTo>
                <a:cubicBezTo>
                  <a:pt x="425" y="174"/>
                  <a:pt x="425" y="174"/>
                  <a:pt x="425" y="174"/>
                </a:cubicBezTo>
                <a:cubicBezTo>
                  <a:pt x="433" y="175"/>
                  <a:pt x="439" y="181"/>
                  <a:pt x="440" y="189"/>
                </a:cubicBezTo>
                <a:cubicBezTo>
                  <a:pt x="440" y="190"/>
                  <a:pt x="442" y="204"/>
                  <a:pt x="442" y="221"/>
                </a:cubicBezTo>
                <a:cubicBezTo>
                  <a:pt x="442" y="224"/>
                  <a:pt x="442" y="224"/>
                  <a:pt x="442" y="224"/>
                </a:cubicBezTo>
                <a:cubicBezTo>
                  <a:pt x="442" y="240"/>
                  <a:pt x="440" y="255"/>
                  <a:pt x="440" y="256"/>
                </a:cubicBezTo>
                <a:cubicBezTo>
                  <a:pt x="439" y="263"/>
                  <a:pt x="433" y="269"/>
                  <a:pt x="425" y="270"/>
                </a:cubicBezTo>
                <a:cubicBezTo>
                  <a:pt x="391" y="275"/>
                  <a:pt x="391" y="275"/>
                  <a:pt x="391" y="275"/>
                </a:cubicBezTo>
                <a:cubicBezTo>
                  <a:pt x="388" y="286"/>
                  <a:pt x="383" y="296"/>
                  <a:pt x="378" y="306"/>
                </a:cubicBezTo>
                <a:cubicBezTo>
                  <a:pt x="399" y="333"/>
                  <a:pt x="399" y="333"/>
                  <a:pt x="399" y="333"/>
                </a:cubicBezTo>
                <a:cubicBezTo>
                  <a:pt x="403" y="339"/>
                  <a:pt x="403" y="347"/>
                  <a:pt x="398" y="353"/>
                </a:cubicBezTo>
                <a:cubicBezTo>
                  <a:pt x="398" y="354"/>
                  <a:pt x="389" y="366"/>
                  <a:pt x="377" y="377"/>
                </a:cubicBezTo>
                <a:cubicBezTo>
                  <a:pt x="375" y="379"/>
                  <a:pt x="375" y="379"/>
                  <a:pt x="375" y="379"/>
                </a:cubicBezTo>
                <a:cubicBezTo>
                  <a:pt x="363" y="391"/>
                  <a:pt x="352" y="400"/>
                  <a:pt x="351" y="401"/>
                </a:cubicBezTo>
                <a:cubicBezTo>
                  <a:pt x="345" y="405"/>
                  <a:pt x="337" y="405"/>
                  <a:pt x="331" y="401"/>
                </a:cubicBezTo>
                <a:cubicBezTo>
                  <a:pt x="303" y="380"/>
                  <a:pt x="303" y="380"/>
                  <a:pt x="303" y="380"/>
                </a:cubicBezTo>
                <a:cubicBezTo>
                  <a:pt x="293" y="385"/>
                  <a:pt x="283" y="389"/>
                  <a:pt x="272" y="392"/>
                </a:cubicBezTo>
                <a:cubicBezTo>
                  <a:pt x="267" y="426"/>
                  <a:pt x="267" y="426"/>
                  <a:pt x="267" y="426"/>
                </a:cubicBezTo>
                <a:cubicBezTo>
                  <a:pt x="266" y="433"/>
                  <a:pt x="260" y="439"/>
                  <a:pt x="253" y="440"/>
                </a:cubicBezTo>
                <a:cubicBezTo>
                  <a:pt x="252" y="440"/>
                  <a:pt x="237" y="442"/>
                  <a:pt x="221" y="442"/>
                </a:cubicBezTo>
                <a:close/>
                <a:moveTo>
                  <a:pt x="203" y="408"/>
                </a:moveTo>
                <a:cubicBezTo>
                  <a:pt x="208" y="408"/>
                  <a:pt x="213" y="408"/>
                  <a:pt x="218" y="408"/>
                </a:cubicBezTo>
                <a:cubicBezTo>
                  <a:pt x="221" y="408"/>
                  <a:pt x="221" y="408"/>
                  <a:pt x="221" y="408"/>
                </a:cubicBezTo>
                <a:cubicBezTo>
                  <a:pt x="226" y="408"/>
                  <a:pt x="231" y="408"/>
                  <a:pt x="236" y="408"/>
                </a:cubicBezTo>
                <a:cubicBezTo>
                  <a:pt x="240" y="376"/>
                  <a:pt x="240" y="376"/>
                  <a:pt x="240" y="376"/>
                </a:cubicBezTo>
                <a:cubicBezTo>
                  <a:pt x="241" y="369"/>
                  <a:pt x="246" y="363"/>
                  <a:pt x="253" y="362"/>
                </a:cubicBezTo>
                <a:cubicBezTo>
                  <a:pt x="268" y="358"/>
                  <a:pt x="282" y="353"/>
                  <a:pt x="295" y="345"/>
                </a:cubicBezTo>
                <a:cubicBezTo>
                  <a:pt x="299" y="342"/>
                  <a:pt x="304" y="342"/>
                  <a:pt x="308" y="343"/>
                </a:cubicBezTo>
                <a:cubicBezTo>
                  <a:pt x="311" y="343"/>
                  <a:pt x="313" y="345"/>
                  <a:pt x="315" y="346"/>
                </a:cubicBezTo>
                <a:cubicBezTo>
                  <a:pt x="340" y="365"/>
                  <a:pt x="340" y="365"/>
                  <a:pt x="340" y="365"/>
                </a:cubicBezTo>
                <a:cubicBezTo>
                  <a:pt x="344" y="362"/>
                  <a:pt x="347" y="359"/>
                  <a:pt x="351" y="355"/>
                </a:cubicBezTo>
                <a:cubicBezTo>
                  <a:pt x="353" y="353"/>
                  <a:pt x="353" y="353"/>
                  <a:pt x="353" y="353"/>
                </a:cubicBezTo>
                <a:cubicBezTo>
                  <a:pt x="357" y="350"/>
                  <a:pt x="360" y="346"/>
                  <a:pt x="363" y="342"/>
                </a:cubicBezTo>
                <a:cubicBezTo>
                  <a:pt x="344" y="317"/>
                  <a:pt x="344" y="317"/>
                  <a:pt x="344" y="317"/>
                </a:cubicBezTo>
                <a:cubicBezTo>
                  <a:pt x="340" y="311"/>
                  <a:pt x="340" y="304"/>
                  <a:pt x="343" y="298"/>
                </a:cubicBezTo>
                <a:cubicBezTo>
                  <a:pt x="351" y="285"/>
                  <a:pt x="357" y="271"/>
                  <a:pt x="361" y="257"/>
                </a:cubicBezTo>
                <a:cubicBezTo>
                  <a:pt x="362" y="250"/>
                  <a:pt x="368" y="244"/>
                  <a:pt x="375" y="243"/>
                </a:cubicBezTo>
                <a:cubicBezTo>
                  <a:pt x="407" y="238"/>
                  <a:pt x="407" y="238"/>
                  <a:pt x="407" y="238"/>
                </a:cubicBezTo>
                <a:cubicBezTo>
                  <a:pt x="408" y="234"/>
                  <a:pt x="408" y="229"/>
                  <a:pt x="408" y="224"/>
                </a:cubicBezTo>
                <a:cubicBezTo>
                  <a:pt x="408" y="221"/>
                  <a:pt x="408" y="221"/>
                  <a:pt x="408" y="221"/>
                </a:cubicBezTo>
                <a:cubicBezTo>
                  <a:pt x="408" y="216"/>
                  <a:pt x="408" y="211"/>
                  <a:pt x="407" y="206"/>
                </a:cubicBezTo>
                <a:cubicBezTo>
                  <a:pt x="376" y="202"/>
                  <a:pt x="376" y="202"/>
                  <a:pt x="376" y="202"/>
                </a:cubicBezTo>
                <a:cubicBezTo>
                  <a:pt x="369" y="201"/>
                  <a:pt x="363" y="196"/>
                  <a:pt x="362" y="189"/>
                </a:cubicBezTo>
                <a:cubicBezTo>
                  <a:pt x="358" y="174"/>
                  <a:pt x="353" y="160"/>
                  <a:pt x="345" y="147"/>
                </a:cubicBezTo>
                <a:cubicBezTo>
                  <a:pt x="344" y="146"/>
                  <a:pt x="343" y="145"/>
                  <a:pt x="343" y="143"/>
                </a:cubicBezTo>
                <a:cubicBezTo>
                  <a:pt x="341" y="138"/>
                  <a:pt x="342" y="132"/>
                  <a:pt x="345" y="127"/>
                </a:cubicBezTo>
                <a:cubicBezTo>
                  <a:pt x="365" y="101"/>
                  <a:pt x="365" y="101"/>
                  <a:pt x="365" y="101"/>
                </a:cubicBezTo>
                <a:cubicBezTo>
                  <a:pt x="362" y="98"/>
                  <a:pt x="359" y="94"/>
                  <a:pt x="355" y="91"/>
                </a:cubicBezTo>
                <a:cubicBezTo>
                  <a:pt x="353" y="89"/>
                  <a:pt x="353" y="89"/>
                  <a:pt x="353" y="89"/>
                </a:cubicBezTo>
                <a:cubicBezTo>
                  <a:pt x="349" y="85"/>
                  <a:pt x="345" y="81"/>
                  <a:pt x="342" y="79"/>
                </a:cubicBezTo>
                <a:cubicBezTo>
                  <a:pt x="317" y="98"/>
                  <a:pt x="317" y="98"/>
                  <a:pt x="317" y="98"/>
                </a:cubicBezTo>
                <a:cubicBezTo>
                  <a:pt x="311" y="102"/>
                  <a:pt x="302" y="102"/>
                  <a:pt x="296" y="98"/>
                </a:cubicBezTo>
                <a:cubicBezTo>
                  <a:pt x="284" y="90"/>
                  <a:pt x="270" y="84"/>
                  <a:pt x="255" y="81"/>
                </a:cubicBezTo>
                <a:cubicBezTo>
                  <a:pt x="249" y="79"/>
                  <a:pt x="244" y="74"/>
                  <a:pt x="243" y="67"/>
                </a:cubicBezTo>
                <a:cubicBezTo>
                  <a:pt x="238" y="34"/>
                  <a:pt x="238" y="34"/>
                  <a:pt x="238" y="34"/>
                </a:cubicBezTo>
                <a:cubicBezTo>
                  <a:pt x="234" y="34"/>
                  <a:pt x="229" y="34"/>
                  <a:pt x="223" y="34"/>
                </a:cubicBezTo>
                <a:cubicBezTo>
                  <a:pt x="221" y="34"/>
                  <a:pt x="221" y="34"/>
                  <a:pt x="221" y="34"/>
                </a:cubicBezTo>
                <a:cubicBezTo>
                  <a:pt x="215" y="34"/>
                  <a:pt x="210" y="34"/>
                  <a:pt x="206" y="34"/>
                </a:cubicBezTo>
                <a:cubicBezTo>
                  <a:pt x="201" y="66"/>
                  <a:pt x="201" y="66"/>
                  <a:pt x="201" y="66"/>
                </a:cubicBezTo>
                <a:cubicBezTo>
                  <a:pt x="200" y="74"/>
                  <a:pt x="194" y="79"/>
                  <a:pt x="187" y="81"/>
                </a:cubicBezTo>
                <a:cubicBezTo>
                  <a:pt x="173" y="84"/>
                  <a:pt x="159" y="90"/>
                  <a:pt x="146" y="97"/>
                </a:cubicBezTo>
                <a:cubicBezTo>
                  <a:pt x="142" y="100"/>
                  <a:pt x="137" y="100"/>
                  <a:pt x="133" y="99"/>
                </a:cubicBezTo>
                <a:cubicBezTo>
                  <a:pt x="131" y="99"/>
                  <a:pt x="128" y="97"/>
                  <a:pt x="126" y="96"/>
                </a:cubicBezTo>
                <a:cubicBezTo>
                  <a:pt x="101" y="77"/>
                  <a:pt x="101" y="77"/>
                  <a:pt x="101" y="77"/>
                </a:cubicBezTo>
                <a:cubicBezTo>
                  <a:pt x="98" y="80"/>
                  <a:pt x="94" y="83"/>
                  <a:pt x="90" y="87"/>
                </a:cubicBezTo>
                <a:cubicBezTo>
                  <a:pt x="88" y="89"/>
                  <a:pt x="88" y="89"/>
                  <a:pt x="88" y="89"/>
                </a:cubicBezTo>
                <a:cubicBezTo>
                  <a:pt x="85" y="93"/>
                  <a:pt x="81" y="96"/>
                  <a:pt x="78" y="100"/>
                </a:cubicBezTo>
                <a:cubicBezTo>
                  <a:pt x="98" y="125"/>
                  <a:pt x="98" y="125"/>
                  <a:pt x="98" y="125"/>
                </a:cubicBezTo>
                <a:cubicBezTo>
                  <a:pt x="102" y="131"/>
                  <a:pt x="102" y="138"/>
                  <a:pt x="99" y="144"/>
                </a:cubicBezTo>
                <a:cubicBezTo>
                  <a:pt x="98" y="145"/>
                  <a:pt x="98" y="145"/>
                  <a:pt x="98" y="146"/>
                </a:cubicBezTo>
                <a:cubicBezTo>
                  <a:pt x="90" y="158"/>
                  <a:pt x="84" y="172"/>
                  <a:pt x="80" y="186"/>
                </a:cubicBezTo>
                <a:cubicBezTo>
                  <a:pt x="79" y="193"/>
                  <a:pt x="73" y="198"/>
                  <a:pt x="66" y="199"/>
                </a:cubicBezTo>
                <a:cubicBezTo>
                  <a:pt x="34" y="204"/>
                  <a:pt x="34" y="204"/>
                  <a:pt x="34" y="204"/>
                </a:cubicBezTo>
                <a:cubicBezTo>
                  <a:pt x="34" y="208"/>
                  <a:pt x="34" y="213"/>
                  <a:pt x="34" y="218"/>
                </a:cubicBezTo>
                <a:cubicBezTo>
                  <a:pt x="34" y="221"/>
                  <a:pt x="34" y="221"/>
                  <a:pt x="34" y="221"/>
                </a:cubicBezTo>
                <a:cubicBezTo>
                  <a:pt x="34" y="226"/>
                  <a:pt x="34" y="232"/>
                  <a:pt x="34" y="236"/>
                </a:cubicBezTo>
                <a:cubicBezTo>
                  <a:pt x="66" y="240"/>
                  <a:pt x="66" y="240"/>
                  <a:pt x="66" y="240"/>
                </a:cubicBezTo>
                <a:cubicBezTo>
                  <a:pt x="73" y="241"/>
                  <a:pt x="79" y="247"/>
                  <a:pt x="80" y="255"/>
                </a:cubicBezTo>
                <a:cubicBezTo>
                  <a:pt x="80" y="255"/>
                  <a:pt x="80" y="255"/>
                  <a:pt x="80" y="256"/>
                </a:cubicBezTo>
                <a:cubicBezTo>
                  <a:pt x="84" y="270"/>
                  <a:pt x="89" y="283"/>
                  <a:pt x="97" y="296"/>
                </a:cubicBezTo>
                <a:cubicBezTo>
                  <a:pt x="100" y="300"/>
                  <a:pt x="100" y="305"/>
                  <a:pt x="99" y="310"/>
                </a:cubicBezTo>
                <a:cubicBezTo>
                  <a:pt x="98" y="312"/>
                  <a:pt x="97" y="314"/>
                  <a:pt x="95" y="316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9" y="344"/>
                  <a:pt x="83" y="348"/>
                  <a:pt x="87" y="352"/>
                </a:cubicBezTo>
                <a:cubicBezTo>
                  <a:pt x="88" y="353"/>
                  <a:pt x="88" y="353"/>
                  <a:pt x="88" y="353"/>
                </a:cubicBezTo>
                <a:cubicBezTo>
                  <a:pt x="92" y="357"/>
                  <a:pt x="96" y="361"/>
                  <a:pt x="99" y="364"/>
                </a:cubicBezTo>
                <a:cubicBezTo>
                  <a:pt x="125" y="344"/>
                  <a:pt x="125" y="344"/>
                  <a:pt x="125" y="344"/>
                </a:cubicBezTo>
                <a:cubicBezTo>
                  <a:pt x="131" y="339"/>
                  <a:pt x="140" y="340"/>
                  <a:pt x="146" y="345"/>
                </a:cubicBezTo>
                <a:cubicBezTo>
                  <a:pt x="159" y="352"/>
                  <a:pt x="172" y="358"/>
                  <a:pt x="186" y="361"/>
                </a:cubicBezTo>
                <a:cubicBezTo>
                  <a:pt x="193" y="363"/>
                  <a:pt x="198" y="369"/>
                  <a:pt x="199" y="376"/>
                </a:cubicBezTo>
                <a:lnTo>
                  <a:pt x="203" y="408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1059"/>
          <p:cNvSpPr>
            <a:spLocks noEditPoints="1"/>
          </p:cNvSpPr>
          <p:nvPr/>
        </p:nvSpPr>
        <p:spPr bwMode="auto">
          <a:xfrm>
            <a:off x="4004753" y="1747568"/>
            <a:ext cx="1304208" cy="1331853"/>
          </a:xfrm>
          <a:custGeom>
            <a:avLst/>
            <a:gdLst>
              <a:gd name="T0" fmla="*/ 377 w 404"/>
              <a:gd name="T1" fmla="*/ 132 h 415"/>
              <a:gd name="T2" fmla="*/ 404 w 404"/>
              <a:gd name="T3" fmla="*/ 78 h 415"/>
              <a:gd name="T4" fmla="*/ 374 w 404"/>
              <a:gd name="T5" fmla="*/ 20 h 415"/>
              <a:gd name="T6" fmla="*/ 373 w 404"/>
              <a:gd name="T7" fmla="*/ 20 h 415"/>
              <a:gd name="T8" fmla="*/ 315 w 404"/>
              <a:gd name="T9" fmla="*/ 2 h 415"/>
              <a:gd name="T10" fmla="*/ 268 w 404"/>
              <a:gd name="T11" fmla="*/ 32 h 415"/>
              <a:gd name="T12" fmla="*/ 202 w 404"/>
              <a:gd name="T13" fmla="*/ 21 h 415"/>
              <a:gd name="T14" fmla="*/ 136 w 404"/>
              <a:gd name="T15" fmla="*/ 32 h 415"/>
              <a:gd name="T16" fmla="*/ 89 w 404"/>
              <a:gd name="T17" fmla="*/ 2 h 415"/>
              <a:gd name="T18" fmla="*/ 31 w 404"/>
              <a:gd name="T19" fmla="*/ 20 h 415"/>
              <a:gd name="T20" fmla="*/ 30 w 404"/>
              <a:gd name="T21" fmla="*/ 20 h 415"/>
              <a:gd name="T22" fmla="*/ 0 w 404"/>
              <a:gd name="T23" fmla="*/ 78 h 415"/>
              <a:gd name="T24" fmla="*/ 27 w 404"/>
              <a:gd name="T25" fmla="*/ 132 h 415"/>
              <a:gd name="T26" fmla="*/ 8 w 404"/>
              <a:gd name="T27" fmla="*/ 214 h 415"/>
              <a:gd name="T28" fmla="*/ 56 w 404"/>
              <a:gd name="T29" fmla="*/ 342 h 415"/>
              <a:gd name="T30" fmla="*/ 56 w 404"/>
              <a:gd name="T31" fmla="*/ 343 h 415"/>
              <a:gd name="T32" fmla="*/ 28 w 404"/>
              <a:gd name="T33" fmla="*/ 385 h 415"/>
              <a:gd name="T34" fmla="*/ 33 w 404"/>
              <a:gd name="T35" fmla="*/ 411 h 415"/>
              <a:gd name="T36" fmla="*/ 44 w 404"/>
              <a:gd name="T37" fmla="*/ 415 h 415"/>
              <a:gd name="T38" fmla="*/ 60 w 404"/>
              <a:gd name="T39" fmla="*/ 406 h 415"/>
              <a:gd name="T40" fmla="*/ 85 w 404"/>
              <a:gd name="T41" fmla="*/ 368 h 415"/>
              <a:gd name="T42" fmla="*/ 202 w 404"/>
              <a:gd name="T43" fmla="*/ 408 h 415"/>
              <a:gd name="T44" fmla="*/ 320 w 404"/>
              <a:gd name="T45" fmla="*/ 368 h 415"/>
              <a:gd name="T46" fmla="*/ 345 w 404"/>
              <a:gd name="T47" fmla="*/ 406 h 415"/>
              <a:gd name="T48" fmla="*/ 361 w 404"/>
              <a:gd name="T49" fmla="*/ 415 h 415"/>
              <a:gd name="T50" fmla="*/ 372 w 404"/>
              <a:gd name="T51" fmla="*/ 411 h 415"/>
              <a:gd name="T52" fmla="*/ 377 w 404"/>
              <a:gd name="T53" fmla="*/ 385 h 415"/>
              <a:gd name="T54" fmla="*/ 349 w 404"/>
              <a:gd name="T55" fmla="*/ 343 h 415"/>
              <a:gd name="T56" fmla="*/ 348 w 404"/>
              <a:gd name="T57" fmla="*/ 341 h 415"/>
              <a:gd name="T58" fmla="*/ 395 w 404"/>
              <a:gd name="T59" fmla="*/ 214 h 415"/>
              <a:gd name="T60" fmla="*/ 377 w 404"/>
              <a:gd name="T61" fmla="*/ 132 h 415"/>
              <a:gd name="T62" fmla="*/ 322 w 404"/>
              <a:gd name="T63" fmla="*/ 40 h 415"/>
              <a:gd name="T64" fmla="*/ 349 w 404"/>
              <a:gd name="T65" fmla="*/ 50 h 415"/>
              <a:gd name="T66" fmla="*/ 365 w 404"/>
              <a:gd name="T67" fmla="*/ 77 h 415"/>
              <a:gd name="T68" fmla="*/ 356 w 404"/>
              <a:gd name="T69" fmla="*/ 98 h 415"/>
              <a:gd name="T70" fmla="*/ 304 w 404"/>
              <a:gd name="T71" fmla="*/ 50 h 415"/>
              <a:gd name="T72" fmla="*/ 322 w 404"/>
              <a:gd name="T73" fmla="*/ 40 h 415"/>
              <a:gd name="T74" fmla="*/ 38 w 404"/>
              <a:gd name="T75" fmla="*/ 77 h 415"/>
              <a:gd name="T76" fmla="*/ 55 w 404"/>
              <a:gd name="T77" fmla="*/ 50 h 415"/>
              <a:gd name="T78" fmla="*/ 82 w 404"/>
              <a:gd name="T79" fmla="*/ 40 h 415"/>
              <a:gd name="T80" fmla="*/ 100 w 404"/>
              <a:gd name="T81" fmla="*/ 50 h 415"/>
              <a:gd name="T82" fmla="*/ 47 w 404"/>
              <a:gd name="T83" fmla="*/ 98 h 415"/>
              <a:gd name="T84" fmla="*/ 38 w 404"/>
              <a:gd name="T85" fmla="*/ 77 h 415"/>
              <a:gd name="T86" fmla="*/ 202 w 404"/>
              <a:gd name="T87" fmla="*/ 370 h 415"/>
              <a:gd name="T88" fmla="*/ 47 w 404"/>
              <a:gd name="T89" fmla="*/ 214 h 415"/>
              <a:gd name="T90" fmla="*/ 202 w 404"/>
              <a:gd name="T91" fmla="*/ 59 h 415"/>
              <a:gd name="T92" fmla="*/ 357 w 404"/>
              <a:gd name="T93" fmla="*/ 214 h 415"/>
              <a:gd name="T94" fmla="*/ 202 w 404"/>
              <a:gd name="T95" fmla="*/ 370 h 415"/>
              <a:gd name="T96" fmla="*/ 272 w 404"/>
              <a:gd name="T97" fmla="*/ 257 h 415"/>
              <a:gd name="T98" fmla="*/ 271 w 404"/>
              <a:gd name="T99" fmla="*/ 284 h 415"/>
              <a:gd name="T100" fmla="*/ 258 w 404"/>
              <a:gd name="T101" fmla="*/ 290 h 415"/>
              <a:gd name="T102" fmla="*/ 244 w 404"/>
              <a:gd name="T103" fmla="*/ 284 h 415"/>
              <a:gd name="T104" fmla="*/ 188 w 404"/>
              <a:gd name="T105" fmla="*/ 228 h 415"/>
              <a:gd name="T106" fmla="*/ 183 w 404"/>
              <a:gd name="T107" fmla="*/ 214 h 415"/>
              <a:gd name="T108" fmla="*/ 183 w 404"/>
              <a:gd name="T109" fmla="*/ 111 h 415"/>
              <a:gd name="T110" fmla="*/ 202 w 404"/>
              <a:gd name="T111" fmla="*/ 92 h 415"/>
              <a:gd name="T112" fmla="*/ 221 w 404"/>
              <a:gd name="T113" fmla="*/ 111 h 415"/>
              <a:gd name="T114" fmla="*/ 221 w 404"/>
              <a:gd name="T115" fmla="*/ 207 h 415"/>
              <a:gd name="T116" fmla="*/ 272 w 404"/>
              <a:gd name="T117" fmla="*/ 257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4" h="415">
                <a:moveTo>
                  <a:pt x="377" y="132"/>
                </a:moveTo>
                <a:cubicBezTo>
                  <a:pt x="382" y="127"/>
                  <a:pt x="403" y="107"/>
                  <a:pt x="404" y="78"/>
                </a:cubicBezTo>
                <a:cubicBezTo>
                  <a:pt x="404" y="57"/>
                  <a:pt x="394" y="38"/>
                  <a:pt x="374" y="20"/>
                </a:cubicBezTo>
                <a:cubicBezTo>
                  <a:pt x="374" y="20"/>
                  <a:pt x="374" y="20"/>
                  <a:pt x="373" y="20"/>
                </a:cubicBezTo>
                <a:cubicBezTo>
                  <a:pt x="349" y="1"/>
                  <a:pt x="328" y="0"/>
                  <a:pt x="315" y="2"/>
                </a:cubicBezTo>
                <a:cubicBezTo>
                  <a:pt x="291" y="7"/>
                  <a:pt x="275" y="23"/>
                  <a:pt x="268" y="32"/>
                </a:cubicBezTo>
                <a:cubicBezTo>
                  <a:pt x="248" y="25"/>
                  <a:pt x="225" y="21"/>
                  <a:pt x="202" y="21"/>
                </a:cubicBezTo>
                <a:cubicBezTo>
                  <a:pt x="179" y="21"/>
                  <a:pt x="156" y="25"/>
                  <a:pt x="136" y="32"/>
                </a:cubicBezTo>
                <a:cubicBezTo>
                  <a:pt x="129" y="23"/>
                  <a:pt x="113" y="7"/>
                  <a:pt x="89" y="2"/>
                </a:cubicBezTo>
                <a:cubicBezTo>
                  <a:pt x="76" y="0"/>
                  <a:pt x="54" y="1"/>
                  <a:pt x="31" y="20"/>
                </a:cubicBezTo>
                <a:cubicBezTo>
                  <a:pt x="30" y="20"/>
                  <a:pt x="30" y="20"/>
                  <a:pt x="30" y="20"/>
                </a:cubicBezTo>
                <a:cubicBezTo>
                  <a:pt x="10" y="38"/>
                  <a:pt x="0" y="57"/>
                  <a:pt x="0" y="78"/>
                </a:cubicBezTo>
                <a:cubicBezTo>
                  <a:pt x="1" y="107"/>
                  <a:pt x="21" y="127"/>
                  <a:pt x="27" y="132"/>
                </a:cubicBezTo>
                <a:cubicBezTo>
                  <a:pt x="15" y="157"/>
                  <a:pt x="8" y="185"/>
                  <a:pt x="8" y="214"/>
                </a:cubicBezTo>
                <a:cubicBezTo>
                  <a:pt x="8" y="263"/>
                  <a:pt x="27" y="308"/>
                  <a:pt x="56" y="342"/>
                </a:cubicBezTo>
                <a:cubicBezTo>
                  <a:pt x="56" y="342"/>
                  <a:pt x="56" y="343"/>
                  <a:pt x="56" y="343"/>
                </a:cubicBezTo>
                <a:cubicBezTo>
                  <a:pt x="28" y="385"/>
                  <a:pt x="28" y="385"/>
                  <a:pt x="28" y="385"/>
                </a:cubicBezTo>
                <a:cubicBezTo>
                  <a:pt x="22" y="394"/>
                  <a:pt x="24" y="406"/>
                  <a:pt x="33" y="411"/>
                </a:cubicBezTo>
                <a:cubicBezTo>
                  <a:pt x="36" y="414"/>
                  <a:pt x="40" y="415"/>
                  <a:pt x="44" y="415"/>
                </a:cubicBezTo>
                <a:cubicBezTo>
                  <a:pt x="50" y="415"/>
                  <a:pt x="56" y="412"/>
                  <a:pt x="60" y="406"/>
                </a:cubicBezTo>
                <a:cubicBezTo>
                  <a:pt x="85" y="368"/>
                  <a:pt x="85" y="368"/>
                  <a:pt x="85" y="368"/>
                </a:cubicBezTo>
                <a:cubicBezTo>
                  <a:pt x="117" y="393"/>
                  <a:pt x="158" y="408"/>
                  <a:pt x="202" y="408"/>
                </a:cubicBezTo>
                <a:cubicBezTo>
                  <a:pt x="246" y="408"/>
                  <a:pt x="287" y="393"/>
                  <a:pt x="320" y="368"/>
                </a:cubicBezTo>
                <a:cubicBezTo>
                  <a:pt x="345" y="406"/>
                  <a:pt x="345" y="406"/>
                  <a:pt x="345" y="406"/>
                </a:cubicBezTo>
                <a:cubicBezTo>
                  <a:pt x="349" y="412"/>
                  <a:pt x="355" y="415"/>
                  <a:pt x="361" y="415"/>
                </a:cubicBezTo>
                <a:cubicBezTo>
                  <a:pt x="365" y="415"/>
                  <a:pt x="369" y="414"/>
                  <a:pt x="372" y="411"/>
                </a:cubicBezTo>
                <a:cubicBezTo>
                  <a:pt x="381" y="406"/>
                  <a:pt x="383" y="394"/>
                  <a:pt x="377" y="385"/>
                </a:cubicBezTo>
                <a:cubicBezTo>
                  <a:pt x="349" y="343"/>
                  <a:pt x="349" y="343"/>
                  <a:pt x="349" y="343"/>
                </a:cubicBezTo>
                <a:cubicBezTo>
                  <a:pt x="349" y="342"/>
                  <a:pt x="348" y="342"/>
                  <a:pt x="348" y="341"/>
                </a:cubicBezTo>
                <a:cubicBezTo>
                  <a:pt x="377" y="307"/>
                  <a:pt x="395" y="263"/>
                  <a:pt x="395" y="214"/>
                </a:cubicBezTo>
                <a:cubicBezTo>
                  <a:pt x="395" y="185"/>
                  <a:pt x="389" y="157"/>
                  <a:pt x="377" y="132"/>
                </a:cubicBezTo>
                <a:close/>
                <a:moveTo>
                  <a:pt x="322" y="40"/>
                </a:moveTo>
                <a:cubicBezTo>
                  <a:pt x="330" y="39"/>
                  <a:pt x="339" y="42"/>
                  <a:pt x="349" y="50"/>
                </a:cubicBezTo>
                <a:cubicBezTo>
                  <a:pt x="360" y="59"/>
                  <a:pt x="365" y="68"/>
                  <a:pt x="365" y="77"/>
                </a:cubicBezTo>
                <a:cubicBezTo>
                  <a:pt x="365" y="85"/>
                  <a:pt x="361" y="93"/>
                  <a:pt x="356" y="98"/>
                </a:cubicBezTo>
                <a:cubicBezTo>
                  <a:pt x="342" y="79"/>
                  <a:pt x="324" y="63"/>
                  <a:pt x="304" y="50"/>
                </a:cubicBezTo>
                <a:cubicBezTo>
                  <a:pt x="309" y="46"/>
                  <a:pt x="315" y="41"/>
                  <a:pt x="322" y="40"/>
                </a:cubicBezTo>
                <a:close/>
                <a:moveTo>
                  <a:pt x="38" y="77"/>
                </a:moveTo>
                <a:cubicBezTo>
                  <a:pt x="38" y="69"/>
                  <a:pt x="44" y="59"/>
                  <a:pt x="55" y="50"/>
                </a:cubicBezTo>
                <a:cubicBezTo>
                  <a:pt x="65" y="42"/>
                  <a:pt x="74" y="39"/>
                  <a:pt x="82" y="40"/>
                </a:cubicBezTo>
                <a:cubicBezTo>
                  <a:pt x="89" y="41"/>
                  <a:pt x="95" y="46"/>
                  <a:pt x="100" y="50"/>
                </a:cubicBezTo>
                <a:cubicBezTo>
                  <a:pt x="80" y="63"/>
                  <a:pt x="62" y="79"/>
                  <a:pt x="47" y="98"/>
                </a:cubicBezTo>
                <a:cubicBezTo>
                  <a:pt x="44" y="93"/>
                  <a:pt x="39" y="86"/>
                  <a:pt x="38" y="77"/>
                </a:cubicBezTo>
                <a:close/>
                <a:moveTo>
                  <a:pt x="202" y="370"/>
                </a:moveTo>
                <a:cubicBezTo>
                  <a:pt x="116" y="370"/>
                  <a:pt x="47" y="300"/>
                  <a:pt x="47" y="214"/>
                </a:cubicBezTo>
                <a:cubicBezTo>
                  <a:pt x="47" y="129"/>
                  <a:pt x="116" y="59"/>
                  <a:pt x="202" y="59"/>
                </a:cubicBezTo>
                <a:cubicBezTo>
                  <a:pt x="287" y="59"/>
                  <a:pt x="357" y="129"/>
                  <a:pt x="357" y="214"/>
                </a:cubicBezTo>
                <a:cubicBezTo>
                  <a:pt x="357" y="300"/>
                  <a:pt x="287" y="370"/>
                  <a:pt x="202" y="370"/>
                </a:cubicBezTo>
                <a:close/>
                <a:moveTo>
                  <a:pt x="272" y="257"/>
                </a:moveTo>
                <a:cubicBezTo>
                  <a:pt x="279" y="265"/>
                  <a:pt x="279" y="277"/>
                  <a:pt x="271" y="284"/>
                </a:cubicBezTo>
                <a:cubicBezTo>
                  <a:pt x="268" y="288"/>
                  <a:pt x="263" y="290"/>
                  <a:pt x="258" y="290"/>
                </a:cubicBezTo>
                <a:cubicBezTo>
                  <a:pt x="253" y="290"/>
                  <a:pt x="248" y="288"/>
                  <a:pt x="244" y="284"/>
                </a:cubicBezTo>
                <a:cubicBezTo>
                  <a:pt x="188" y="228"/>
                  <a:pt x="188" y="228"/>
                  <a:pt x="188" y="228"/>
                </a:cubicBezTo>
                <a:cubicBezTo>
                  <a:pt x="185" y="224"/>
                  <a:pt x="183" y="220"/>
                  <a:pt x="183" y="214"/>
                </a:cubicBezTo>
                <a:cubicBezTo>
                  <a:pt x="183" y="111"/>
                  <a:pt x="183" y="111"/>
                  <a:pt x="183" y="111"/>
                </a:cubicBezTo>
                <a:cubicBezTo>
                  <a:pt x="183" y="100"/>
                  <a:pt x="191" y="92"/>
                  <a:pt x="202" y="92"/>
                </a:cubicBezTo>
                <a:cubicBezTo>
                  <a:pt x="213" y="92"/>
                  <a:pt x="221" y="100"/>
                  <a:pt x="221" y="111"/>
                </a:cubicBezTo>
                <a:cubicBezTo>
                  <a:pt x="221" y="207"/>
                  <a:pt x="221" y="207"/>
                  <a:pt x="221" y="207"/>
                </a:cubicBezTo>
                <a:lnTo>
                  <a:pt x="272" y="257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54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58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5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8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8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4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4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4" decel="5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1" decel="5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32" grpId="0" animBg="1"/>
      <p:bldP spid="33" grpId="0" animBg="1"/>
      <p:bldP spid="50" grpId="0" animBg="1"/>
    </p:bld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12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3"/>
          <p:cNvSpPr>
            <a:spLocks noGrp="1"/>
          </p:cNvSpPr>
          <p:nvPr>
            <p:ph type="pic" sz="quarter" idx="10" hasCustomPrompt="1"/>
          </p:nvPr>
        </p:nvSpPr>
        <p:spPr>
          <a:xfrm>
            <a:off x="3942068" y="1"/>
            <a:ext cx="4314521" cy="469244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003" baseline="0"/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3" name="Shape 427"/>
          <p:cNvSpPr>
            <a:spLocks noGrp="1"/>
          </p:cNvSpPr>
          <p:nvPr>
            <p:ph type="body" sz="quarter" idx="41" hasCustomPrompt="1"/>
          </p:nvPr>
        </p:nvSpPr>
        <p:spPr>
          <a:xfrm>
            <a:off x="177495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27" name="Shape 427"/>
          <p:cNvSpPr>
            <a:spLocks noGrp="1"/>
          </p:cNvSpPr>
          <p:nvPr>
            <p:ph type="body" sz="quarter" idx="42" hasCustomPrompt="1"/>
          </p:nvPr>
        </p:nvSpPr>
        <p:spPr>
          <a:xfrm>
            <a:off x="393507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0" name="Shape 427"/>
          <p:cNvSpPr>
            <a:spLocks noGrp="1"/>
          </p:cNvSpPr>
          <p:nvPr>
            <p:ph type="body" sz="quarter" idx="43" hasCustomPrompt="1"/>
          </p:nvPr>
        </p:nvSpPr>
        <p:spPr>
          <a:xfrm>
            <a:off x="609519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06785" rtl="0" eaLnBrk="1" fontAlgn="auto" latinLnBrk="0" hangingPunct="1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2" name="Shape 427"/>
          <p:cNvSpPr>
            <a:spLocks noGrp="1"/>
          </p:cNvSpPr>
          <p:nvPr>
            <p:ph type="body" sz="quarter" idx="44" hasCustomPrompt="1"/>
          </p:nvPr>
        </p:nvSpPr>
        <p:spPr>
          <a:xfrm>
            <a:off x="8255318" y="5731472"/>
            <a:ext cx="2160120" cy="37124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1200" b="1" spc="0">
                <a:solidFill>
                  <a:srgbClr val="1C1D21">
                    <a:alpha val="80000"/>
                  </a:srgbClr>
                </a:solidFill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0" name="Freeform 971"/>
          <p:cNvSpPr>
            <a:spLocks noEditPoints="1"/>
          </p:cNvSpPr>
          <p:nvPr/>
        </p:nvSpPr>
        <p:spPr bwMode="auto">
          <a:xfrm>
            <a:off x="2675158" y="5378732"/>
            <a:ext cx="358114" cy="207812"/>
          </a:xfrm>
          <a:custGeom>
            <a:avLst/>
            <a:gdLst>
              <a:gd name="T0" fmla="*/ 440 w 444"/>
              <a:gd name="T1" fmla="*/ 119 h 259"/>
              <a:gd name="T2" fmla="*/ 222 w 444"/>
              <a:gd name="T3" fmla="*/ 0 h 259"/>
              <a:gd name="T4" fmla="*/ 4 w 444"/>
              <a:gd name="T5" fmla="*/ 119 h 259"/>
              <a:gd name="T6" fmla="*/ 4 w 444"/>
              <a:gd name="T7" fmla="*/ 140 h 259"/>
              <a:gd name="T8" fmla="*/ 222 w 444"/>
              <a:gd name="T9" fmla="*/ 259 h 259"/>
              <a:gd name="T10" fmla="*/ 440 w 444"/>
              <a:gd name="T11" fmla="*/ 140 h 259"/>
              <a:gd name="T12" fmla="*/ 440 w 444"/>
              <a:gd name="T13" fmla="*/ 119 h 259"/>
              <a:gd name="T14" fmla="*/ 222 w 444"/>
              <a:gd name="T15" fmla="*/ 221 h 259"/>
              <a:gd name="T16" fmla="*/ 44 w 444"/>
              <a:gd name="T17" fmla="*/ 129 h 259"/>
              <a:gd name="T18" fmla="*/ 222 w 444"/>
              <a:gd name="T19" fmla="*/ 38 h 259"/>
              <a:gd name="T20" fmla="*/ 400 w 444"/>
              <a:gd name="T21" fmla="*/ 129 h 259"/>
              <a:gd name="T22" fmla="*/ 222 w 444"/>
              <a:gd name="T23" fmla="*/ 221 h 259"/>
              <a:gd name="T24" fmla="*/ 233 w 444"/>
              <a:gd name="T25" fmla="*/ 50 h 259"/>
              <a:gd name="T26" fmla="*/ 174 w 444"/>
              <a:gd name="T27" fmla="*/ 65 h 259"/>
              <a:gd name="T28" fmla="*/ 174 w 444"/>
              <a:gd name="T29" fmla="*/ 65 h 259"/>
              <a:gd name="T30" fmla="*/ 158 w 444"/>
              <a:gd name="T31" fmla="*/ 177 h 259"/>
              <a:gd name="T32" fmla="*/ 211 w 444"/>
              <a:gd name="T33" fmla="*/ 208 h 259"/>
              <a:gd name="T34" fmla="*/ 222 w 444"/>
              <a:gd name="T35" fmla="*/ 209 h 259"/>
              <a:gd name="T36" fmla="*/ 270 w 444"/>
              <a:gd name="T37" fmla="*/ 193 h 259"/>
              <a:gd name="T38" fmla="*/ 286 w 444"/>
              <a:gd name="T39" fmla="*/ 81 h 259"/>
              <a:gd name="T40" fmla="*/ 233 w 444"/>
              <a:gd name="T41" fmla="*/ 50 h 259"/>
              <a:gd name="T42" fmla="*/ 252 w 444"/>
              <a:gd name="T43" fmla="*/ 170 h 259"/>
              <a:gd name="T44" fmla="*/ 215 w 444"/>
              <a:gd name="T45" fmla="*/ 180 h 259"/>
              <a:gd name="T46" fmla="*/ 182 w 444"/>
              <a:gd name="T47" fmla="*/ 160 h 259"/>
              <a:gd name="T48" fmla="*/ 192 w 444"/>
              <a:gd name="T49" fmla="*/ 89 h 259"/>
              <a:gd name="T50" fmla="*/ 229 w 444"/>
              <a:gd name="T51" fmla="*/ 79 h 259"/>
              <a:gd name="T52" fmla="*/ 263 w 444"/>
              <a:gd name="T53" fmla="*/ 99 h 259"/>
              <a:gd name="T54" fmla="*/ 252 w 444"/>
              <a:gd name="T55" fmla="*/ 170 h 259"/>
              <a:gd name="T56" fmla="*/ 251 w 444"/>
              <a:gd name="T57" fmla="*/ 101 h 259"/>
              <a:gd name="T58" fmla="*/ 256 w 444"/>
              <a:gd name="T59" fmla="*/ 114 h 259"/>
              <a:gd name="T60" fmla="*/ 251 w 444"/>
              <a:gd name="T61" fmla="*/ 128 h 259"/>
              <a:gd name="T62" fmla="*/ 237 w 444"/>
              <a:gd name="T63" fmla="*/ 134 h 259"/>
              <a:gd name="T64" fmla="*/ 223 w 444"/>
              <a:gd name="T65" fmla="*/ 128 h 259"/>
              <a:gd name="T66" fmla="*/ 218 w 444"/>
              <a:gd name="T67" fmla="*/ 114 h 259"/>
              <a:gd name="T68" fmla="*/ 223 w 444"/>
              <a:gd name="T69" fmla="*/ 101 h 259"/>
              <a:gd name="T70" fmla="*/ 237 w 444"/>
              <a:gd name="T71" fmla="*/ 95 h 259"/>
              <a:gd name="T72" fmla="*/ 251 w 444"/>
              <a:gd name="T73" fmla="*/ 101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44" h="259">
                <a:moveTo>
                  <a:pt x="440" y="119"/>
                </a:moveTo>
                <a:cubicBezTo>
                  <a:pt x="437" y="114"/>
                  <a:pt x="358" y="0"/>
                  <a:pt x="222" y="0"/>
                </a:cubicBezTo>
                <a:cubicBezTo>
                  <a:pt x="86" y="0"/>
                  <a:pt x="7" y="114"/>
                  <a:pt x="4" y="119"/>
                </a:cubicBezTo>
                <a:cubicBezTo>
                  <a:pt x="0" y="125"/>
                  <a:pt x="0" y="134"/>
                  <a:pt x="4" y="140"/>
                </a:cubicBezTo>
                <a:cubicBezTo>
                  <a:pt x="7" y="145"/>
                  <a:pt x="86" y="259"/>
                  <a:pt x="222" y="259"/>
                </a:cubicBezTo>
                <a:cubicBezTo>
                  <a:pt x="358" y="259"/>
                  <a:pt x="437" y="145"/>
                  <a:pt x="440" y="140"/>
                </a:cubicBezTo>
                <a:cubicBezTo>
                  <a:pt x="444" y="134"/>
                  <a:pt x="444" y="125"/>
                  <a:pt x="440" y="119"/>
                </a:cubicBezTo>
                <a:close/>
                <a:moveTo>
                  <a:pt x="222" y="221"/>
                </a:moveTo>
                <a:cubicBezTo>
                  <a:pt x="129" y="221"/>
                  <a:pt x="66" y="155"/>
                  <a:pt x="44" y="129"/>
                </a:cubicBezTo>
                <a:cubicBezTo>
                  <a:pt x="66" y="103"/>
                  <a:pt x="129" y="38"/>
                  <a:pt x="222" y="38"/>
                </a:cubicBezTo>
                <a:cubicBezTo>
                  <a:pt x="315" y="38"/>
                  <a:pt x="378" y="103"/>
                  <a:pt x="400" y="129"/>
                </a:cubicBezTo>
                <a:cubicBezTo>
                  <a:pt x="378" y="155"/>
                  <a:pt x="315" y="221"/>
                  <a:pt x="222" y="221"/>
                </a:cubicBezTo>
                <a:close/>
                <a:moveTo>
                  <a:pt x="233" y="50"/>
                </a:moveTo>
                <a:cubicBezTo>
                  <a:pt x="212" y="47"/>
                  <a:pt x="191" y="53"/>
                  <a:pt x="174" y="65"/>
                </a:cubicBezTo>
                <a:cubicBezTo>
                  <a:pt x="174" y="65"/>
                  <a:pt x="174" y="65"/>
                  <a:pt x="174" y="65"/>
                </a:cubicBezTo>
                <a:cubicBezTo>
                  <a:pt x="139" y="92"/>
                  <a:pt x="132" y="142"/>
                  <a:pt x="158" y="177"/>
                </a:cubicBezTo>
                <a:cubicBezTo>
                  <a:pt x="171" y="194"/>
                  <a:pt x="190" y="205"/>
                  <a:pt x="211" y="208"/>
                </a:cubicBezTo>
                <a:cubicBezTo>
                  <a:pt x="215" y="209"/>
                  <a:pt x="218" y="209"/>
                  <a:pt x="222" y="209"/>
                </a:cubicBezTo>
                <a:cubicBezTo>
                  <a:pt x="239" y="209"/>
                  <a:pt x="256" y="204"/>
                  <a:pt x="270" y="193"/>
                </a:cubicBezTo>
                <a:cubicBezTo>
                  <a:pt x="305" y="167"/>
                  <a:pt x="312" y="116"/>
                  <a:pt x="286" y="81"/>
                </a:cubicBezTo>
                <a:cubicBezTo>
                  <a:pt x="273" y="64"/>
                  <a:pt x="254" y="53"/>
                  <a:pt x="233" y="50"/>
                </a:cubicBezTo>
                <a:close/>
                <a:moveTo>
                  <a:pt x="252" y="170"/>
                </a:moveTo>
                <a:cubicBezTo>
                  <a:pt x="242" y="178"/>
                  <a:pt x="228" y="182"/>
                  <a:pt x="215" y="180"/>
                </a:cubicBezTo>
                <a:cubicBezTo>
                  <a:pt x="202" y="178"/>
                  <a:pt x="190" y="171"/>
                  <a:pt x="182" y="160"/>
                </a:cubicBezTo>
                <a:cubicBezTo>
                  <a:pt x="165" y="137"/>
                  <a:pt x="169" y="105"/>
                  <a:pt x="192" y="89"/>
                </a:cubicBezTo>
                <a:cubicBezTo>
                  <a:pt x="202" y="80"/>
                  <a:pt x="216" y="77"/>
                  <a:pt x="229" y="79"/>
                </a:cubicBezTo>
                <a:cubicBezTo>
                  <a:pt x="242" y="81"/>
                  <a:pt x="254" y="88"/>
                  <a:pt x="263" y="99"/>
                </a:cubicBezTo>
                <a:cubicBezTo>
                  <a:pt x="279" y="121"/>
                  <a:pt x="275" y="153"/>
                  <a:pt x="252" y="170"/>
                </a:cubicBezTo>
                <a:close/>
                <a:moveTo>
                  <a:pt x="251" y="101"/>
                </a:moveTo>
                <a:cubicBezTo>
                  <a:pt x="254" y="104"/>
                  <a:pt x="256" y="109"/>
                  <a:pt x="256" y="114"/>
                </a:cubicBezTo>
                <a:cubicBezTo>
                  <a:pt x="256" y="119"/>
                  <a:pt x="254" y="124"/>
                  <a:pt x="251" y="128"/>
                </a:cubicBezTo>
                <a:cubicBezTo>
                  <a:pt x="247" y="131"/>
                  <a:pt x="242" y="134"/>
                  <a:pt x="237" y="134"/>
                </a:cubicBezTo>
                <a:cubicBezTo>
                  <a:pt x="232" y="134"/>
                  <a:pt x="227" y="131"/>
                  <a:pt x="223" y="128"/>
                </a:cubicBezTo>
                <a:cubicBezTo>
                  <a:pt x="220" y="124"/>
                  <a:pt x="218" y="119"/>
                  <a:pt x="218" y="114"/>
                </a:cubicBezTo>
                <a:cubicBezTo>
                  <a:pt x="218" y="109"/>
                  <a:pt x="220" y="104"/>
                  <a:pt x="223" y="101"/>
                </a:cubicBezTo>
                <a:cubicBezTo>
                  <a:pt x="227" y="97"/>
                  <a:pt x="232" y="95"/>
                  <a:pt x="237" y="95"/>
                </a:cubicBezTo>
                <a:cubicBezTo>
                  <a:pt x="242" y="95"/>
                  <a:pt x="247" y="97"/>
                  <a:pt x="251" y="101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1" name="Freeform 982"/>
          <p:cNvSpPr>
            <a:spLocks noEditPoints="1"/>
          </p:cNvSpPr>
          <p:nvPr/>
        </p:nvSpPr>
        <p:spPr bwMode="auto">
          <a:xfrm>
            <a:off x="6996737" y="5391985"/>
            <a:ext cx="357045" cy="249161"/>
          </a:xfrm>
          <a:custGeom>
            <a:avLst/>
            <a:gdLst>
              <a:gd name="T0" fmla="*/ 439 w 444"/>
              <a:gd name="T1" fmla="*/ 118 h 312"/>
              <a:gd name="T2" fmla="*/ 424 w 444"/>
              <a:gd name="T3" fmla="*/ 110 h 312"/>
              <a:gd name="T4" fmla="*/ 400 w 444"/>
              <a:gd name="T5" fmla="*/ 110 h 312"/>
              <a:gd name="T6" fmla="*/ 400 w 444"/>
              <a:gd name="T7" fmla="*/ 58 h 312"/>
              <a:gd name="T8" fmla="*/ 384 w 444"/>
              <a:gd name="T9" fmla="*/ 43 h 312"/>
              <a:gd name="T10" fmla="*/ 216 w 444"/>
              <a:gd name="T11" fmla="*/ 43 h 312"/>
              <a:gd name="T12" fmla="*/ 194 w 444"/>
              <a:gd name="T13" fmla="*/ 7 h 312"/>
              <a:gd name="T14" fmla="*/ 180 w 444"/>
              <a:gd name="T15" fmla="*/ 0 h 312"/>
              <a:gd name="T16" fmla="*/ 56 w 444"/>
              <a:gd name="T17" fmla="*/ 0 h 312"/>
              <a:gd name="T18" fmla="*/ 39 w 444"/>
              <a:gd name="T19" fmla="*/ 14 h 312"/>
              <a:gd name="T20" fmla="*/ 39 w 444"/>
              <a:gd name="T21" fmla="*/ 110 h 312"/>
              <a:gd name="T22" fmla="*/ 20 w 444"/>
              <a:gd name="T23" fmla="*/ 110 h 312"/>
              <a:gd name="T24" fmla="*/ 5 w 444"/>
              <a:gd name="T25" fmla="*/ 118 h 312"/>
              <a:gd name="T26" fmla="*/ 1 w 444"/>
              <a:gd name="T27" fmla="*/ 134 h 312"/>
              <a:gd name="T28" fmla="*/ 37 w 444"/>
              <a:gd name="T29" fmla="*/ 297 h 312"/>
              <a:gd name="T30" fmla="*/ 56 w 444"/>
              <a:gd name="T31" fmla="*/ 312 h 312"/>
              <a:gd name="T32" fmla="*/ 384 w 444"/>
              <a:gd name="T33" fmla="*/ 312 h 312"/>
              <a:gd name="T34" fmla="*/ 403 w 444"/>
              <a:gd name="T35" fmla="*/ 297 h 312"/>
              <a:gd name="T36" fmla="*/ 443 w 444"/>
              <a:gd name="T37" fmla="*/ 134 h 312"/>
              <a:gd name="T38" fmla="*/ 439 w 444"/>
              <a:gd name="T39" fmla="*/ 118 h 312"/>
              <a:gd name="T40" fmla="*/ 73 w 444"/>
              <a:gd name="T41" fmla="*/ 33 h 312"/>
              <a:gd name="T42" fmla="*/ 170 w 444"/>
              <a:gd name="T43" fmla="*/ 33 h 312"/>
              <a:gd name="T44" fmla="*/ 192 w 444"/>
              <a:gd name="T45" fmla="*/ 69 h 312"/>
              <a:gd name="T46" fmla="*/ 206 w 444"/>
              <a:gd name="T47" fmla="*/ 76 h 312"/>
              <a:gd name="T48" fmla="*/ 366 w 444"/>
              <a:gd name="T49" fmla="*/ 76 h 312"/>
              <a:gd name="T50" fmla="*/ 366 w 444"/>
              <a:gd name="T51" fmla="*/ 110 h 312"/>
              <a:gd name="T52" fmla="*/ 73 w 444"/>
              <a:gd name="T53" fmla="*/ 110 h 312"/>
              <a:gd name="T54" fmla="*/ 73 w 444"/>
              <a:gd name="T55" fmla="*/ 33 h 312"/>
              <a:gd name="T56" fmla="*/ 369 w 444"/>
              <a:gd name="T57" fmla="*/ 274 h 312"/>
              <a:gd name="T58" fmla="*/ 71 w 444"/>
              <a:gd name="T59" fmla="*/ 274 h 312"/>
              <a:gd name="T60" fmla="*/ 44 w 444"/>
              <a:gd name="T61" fmla="*/ 149 h 312"/>
              <a:gd name="T62" fmla="*/ 399 w 444"/>
              <a:gd name="T63" fmla="*/ 149 h 312"/>
              <a:gd name="T64" fmla="*/ 369 w 444"/>
              <a:gd name="T65" fmla="*/ 274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44" h="312">
                <a:moveTo>
                  <a:pt x="439" y="118"/>
                </a:moveTo>
                <a:cubicBezTo>
                  <a:pt x="435" y="113"/>
                  <a:pt x="430" y="110"/>
                  <a:pt x="424" y="110"/>
                </a:cubicBezTo>
                <a:cubicBezTo>
                  <a:pt x="400" y="110"/>
                  <a:pt x="400" y="110"/>
                  <a:pt x="400" y="110"/>
                </a:cubicBezTo>
                <a:cubicBezTo>
                  <a:pt x="400" y="58"/>
                  <a:pt x="400" y="58"/>
                  <a:pt x="400" y="58"/>
                </a:cubicBezTo>
                <a:cubicBezTo>
                  <a:pt x="400" y="49"/>
                  <a:pt x="393" y="43"/>
                  <a:pt x="384" y="43"/>
                </a:cubicBezTo>
                <a:cubicBezTo>
                  <a:pt x="216" y="43"/>
                  <a:pt x="216" y="43"/>
                  <a:pt x="216" y="43"/>
                </a:cubicBezTo>
                <a:cubicBezTo>
                  <a:pt x="194" y="7"/>
                  <a:pt x="194" y="7"/>
                  <a:pt x="194" y="7"/>
                </a:cubicBezTo>
                <a:cubicBezTo>
                  <a:pt x="191" y="2"/>
                  <a:pt x="186" y="0"/>
                  <a:pt x="180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39" y="5"/>
                  <a:pt x="39" y="14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20" y="110"/>
                  <a:pt x="20" y="110"/>
                  <a:pt x="20" y="110"/>
                </a:cubicBezTo>
                <a:cubicBezTo>
                  <a:pt x="14" y="110"/>
                  <a:pt x="9" y="113"/>
                  <a:pt x="5" y="118"/>
                </a:cubicBezTo>
                <a:cubicBezTo>
                  <a:pt x="2" y="122"/>
                  <a:pt x="0" y="128"/>
                  <a:pt x="1" y="134"/>
                </a:cubicBezTo>
                <a:cubicBezTo>
                  <a:pt x="37" y="297"/>
                  <a:pt x="37" y="297"/>
                  <a:pt x="37" y="297"/>
                </a:cubicBezTo>
                <a:cubicBezTo>
                  <a:pt x="39" y="306"/>
                  <a:pt x="47" y="312"/>
                  <a:pt x="56" y="312"/>
                </a:cubicBezTo>
                <a:cubicBezTo>
                  <a:pt x="384" y="312"/>
                  <a:pt x="384" y="312"/>
                  <a:pt x="384" y="312"/>
                </a:cubicBezTo>
                <a:cubicBezTo>
                  <a:pt x="393" y="312"/>
                  <a:pt x="400" y="306"/>
                  <a:pt x="403" y="297"/>
                </a:cubicBezTo>
                <a:cubicBezTo>
                  <a:pt x="443" y="134"/>
                  <a:pt x="443" y="134"/>
                  <a:pt x="443" y="134"/>
                </a:cubicBezTo>
                <a:cubicBezTo>
                  <a:pt x="444" y="129"/>
                  <a:pt x="443" y="122"/>
                  <a:pt x="439" y="118"/>
                </a:cubicBezTo>
                <a:close/>
                <a:moveTo>
                  <a:pt x="73" y="33"/>
                </a:moveTo>
                <a:cubicBezTo>
                  <a:pt x="170" y="33"/>
                  <a:pt x="170" y="33"/>
                  <a:pt x="170" y="33"/>
                </a:cubicBezTo>
                <a:cubicBezTo>
                  <a:pt x="192" y="69"/>
                  <a:pt x="192" y="69"/>
                  <a:pt x="192" y="69"/>
                </a:cubicBezTo>
                <a:cubicBezTo>
                  <a:pt x="195" y="74"/>
                  <a:pt x="201" y="76"/>
                  <a:pt x="206" y="76"/>
                </a:cubicBezTo>
                <a:cubicBezTo>
                  <a:pt x="366" y="76"/>
                  <a:pt x="366" y="76"/>
                  <a:pt x="366" y="76"/>
                </a:cubicBezTo>
                <a:cubicBezTo>
                  <a:pt x="366" y="110"/>
                  <a:pt x="366" y="110"/>
                  <a:pt x="366" y="110"/>
                </a:cubicBezTo>
                <a:cubicBezTo>
                  <a:pt x="73" y="110"/>
                  <a:pt x="73" y="110"/>
                  <a:pt x="73" y="110"/>
                </a:cubicBezTo>
                <a:lnTo>
                  <a:pt x="73" y="33"/>
                </a:lnTo>
                <a:close/>
                <a:moveTo>
                  <a:pt x="369" y="274"/>
                </a:moveTo>
                <a:cubicBezTo>
                  <a:pt x="71" y="274"/>
                  <a:pt x="71" y="274"/>
                  <a:pt x="71" y="274"/>
                </a:cubicBezTo>
                <a:cubicBezTo>
                  <a:pt x="44" y="149"/>
                  <a:pt x="44" y="149"/>
                  <a:pt x="44" y="149"/>
                </a:cubicBezTo>
                <a:cubicBezTo>
                  <a:pt x="399" y="149"/>
                  <a:pt x="399" y="149"/>
                  <a:pt x="399" y="149"/>
                </a:cubicBezTo>
                <a:lnTo>
                  <a:pt x="369" y="274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2" name="Freeform 1041"/>
          <p:cNvSpPr>
            <a:spLocks noEditPoints="1"/>
          </p:cNvSpPr>
          <p:nvPr/>
        </p:nvSpPr>
        <p:spPr bwMode="auto">
          <a:xfrm>
            <a:off x="4844642" y="5302393"/>
            <a:ext cx="363458" cy="360490"/>
          </a:xfrm>
          <a:custGeom>
            <a:avLst/>
            <a:gdLst>
              <a:gd name="T0" fmla="*/ 443 w 450"/>
              <a:gd name="T1" fmla="*/ 27 h 451"/>
              <a:gd name="T2" fmla="*/ 425 w 450"/>
              <a:gd name="T3" fmla="*/ 10 h 451"/>
              <a:gd name="T4" fmla="*/ 162 w 450"/>
              <a:gd name="T5" fmla="*/ 133 h 451"/>
              <a:gd name="T6" fmla="*/ 71 w 450"/>
              <a:gd name="T7" fmla="*/ 144 h 451"/>
              <a:gd name="T8" fmla="*/ 4 w 450"/>
              <a:gd name="T9" fmla="*/ 219 h 451"/>
              <a:gd name="T10" fmla="*/ 8 w 450"/>
              <a:gd name="T11" fmla="*/ 241 h 451"/>
              <a:gd name="T12" fmla="*/ 30 w 450"/>
              <a:gd name="T13" fmla="*/ 244 h 451"/>
              <a:gd name="T14" fmla="*/ 116 w 450"/>
              <a:gd name="T15" fmla="*/ 252 h 451"/>
              <a:gd name="T16" fmla="*/ 201 w 450"/>
              <a:gd name="T17" fmla="*/ 336 h 451"/>
              <a:gd name="T18" fmla="*/ 202 w 450"/>
              <a:gd name="T19" fmla="*/ 337 h 451"/>
              <a:gd name="T20" fmla="*/ 209 w 450"/>
              <a:gd name="T21" fmla="*/ 423 h 451"/>
              <a:gd name="T22" fmla="*/ 212 w 450"/>
              <a:gd name="T23" fmla="*/ 445 h 451"/>
              <a:gd name="T24" fmla="*/ 226 w 450"/>
              <a:gd name="T25" fmla="*/ 451 h 451"/>
              <a:gd name="T26" fmla="*/ 234 w 450"/>
              <a:gd name="T27" fmla="*/ 449 h 451"/>
              <a:gd name="T28" fmla="*/ 310 w 450"/>
              <a:gd name="T29" fmla="*/ 382 h 451"/>
              <a:gd name="T30" fmla="*/ 320 w 450"/>
              <a:gd name="T31" fmla="*/ 290 h 451"/>
              <a:gd name="T32" fmla="*/ 377 w 450"/>
              <a:gd name="T33" fmla="*/ 238 h 451"/>
              <a:gd name="T34" fmla="*/ 443 w 450"/>
              <a:gd name="T35" fmla="*/ 27 h 451"/>
              <a:gd name="T36" fmla="*/ 66 w 450"/>
              <a:gd name="T37" fmla="*/ 195 h 451"/>
              <a:gd name="T38" fmla="*/ 140 w 450"/>
              <a:gd name="T39" fmla="*/ 167 h 451"/>
              <a:gd name="T40" fmla="*/ 121 w 450"/>
              <a:gd name="T41" fmla="*/ 208 h 451"/>
              <a:gd name="T42" fmla="*/ 66 w 450"/>
              <a:gd name="T43" fmla="*/ 195 h 451"/>
              <a:gd name="T44" fmla="*/ 258 w 450"/>
              <a:gd name="T45" fmla="*/ 387 h 451"/>
              <a:gd name="T46" fmla="*/ 245 w 450"/>
              <a:gd name="T47" fmla="*/ 332 h 451"/>
              <a:gd name="T48" fmla="*/ 286 w 450"/>
              <a:gd name="T49" fmla="*/ 312 h 451"/>
              <a:gd name="T50" fmla="*/ 258 w 450"/>
              <a:gd name="T51" fmla="*/ 387 h 451"/>
              <a:gd name="T52" fmla="*/ 220 w 450"/>
              <a:gd name="T53" fmla="*/ 301 h 451"/>
              <a:gd name="T54" fmla="*/ 152 w 450"/>
              <a:gd name="T55" fmla="*/ 233 h 451"/>
              <a:gd name="T56" fmla="*/ 406 w 450"/>
              <a:gd name="T57" fmla="*/ 47 h 451"/>
              <a:gd name="T58" fmla="*/ 220 w 450"/>
              <a:gd name="T59" fmla="*/ 301 h 451"/>
              <a:gd name="T60" fmla="*/ 344 w 450"/>
              <a:gd name="T61" fmla="*/ 109 h 451"/>
              <a:gd name="T62" fmla="*/ 353 w 450"/>
              <a:gd name="T63" fmla="*/ 131 h 451"/>
              <a:gd name="T64" fmla="*/ 344 w 450"/>
              <a:gd name="T65" fmla="*/ 153 h 451"/>
              <a:gd name="T66" fmla="*/ 322 w 450"/>
              <a:gd name="T67" fmla="*/ 162 h 451"/>
              <a:gd name="T68" fmla="*/ 300 w 450"/>
              <a:gd name="T69" fmla="*/ 153 h 451"/>
              <a:gd name="T70" fmla="*/ 291 w 450"/>
              <a:gd name="T71" fmla="*/ 131 h 451"/>
              <a:gd name="T72" fmla="*/ 300 w 450"/>
              <a:gd name="T73" fmla="*/ 109 h 451"/>
              <a:gd name="T74" fmla="*/ 322 w 450"/>
              <a:gd name="T75" fmla="*/ 100 h 451"/>
              <a:gd name="T76" fmla="*/ 344 w 450"/>
              <a:gd name="T77" fmla="*/ 109 h 451"/>
              <a:gd name="T78" fmla="*/ 73 w 450"/>
              <a:gd name="T79" fmla="*/ 309 h 451"/>
              <a:gd name="T80" fmla="*/ 50 w 450"/>
              <a:gd name="T81" fmla="*/ 384 h 451"/>
              <a:gd name="T82" fmla="*/ 70 w 450"/>
              <a:gd name="T83" fmla="*/ 403 h 451"/>
              <a:gd name="T84" fmla="*/ 70 w 450"/>
              <a:gd name="T85" fmla="*/ 403 h 451"/>
              <a:gd name="T86" fmla="*/ 144 w 450"/>
              <a:gd name="T87" fmla="*/ 380 h 451"/>
              <a:gd name="T88" fmla="*/ 161 w 450"/>
              <a:gd name="T89" fmla="*/ 343 h 451"/>
              <a:gd name="T90" fmla="*/ 145 w 450"/>
              <a:gd name="T91" fmla="*/ 308 h 451"/>
              <a:gd name="T92" fmla="*/ 73 w 450"/>
              <a:gd name="T93" fmla="*/ 309 h 451"/>
              <a:gd name="T94" fmla="*/ 117 w 450"/>
              <a:gd name="T95" fmla="*/ 352 h 451"/>
              <a:gd name="T96" fmla="*/ 91 w 450"/>
              <a:gd name="T97" fmla="*/ 362 h 451"/>
              <a:gd name="T98" fmla="*/ 101 w 450"/>
              <a:gd name="T99" fmla="*/ 336 h 451"/>
              <a:gd name="T100" fmla="*/ 110 w 450"/>
              <a:gd name="T101" fmla="*/ 331 h 451"/>
              <a:gd name="T102" fmla="*/ 118 w 450"/>
              <a:gd name="T103" fmla="*/ 335 h 451"/>
              <a:gd name="T104" fmla="*/ 122 w 450"/>
              <a:gd name="T105" fmla="*/ 343 h 451"/>
              <a:gd name="T106" fmla="*/ 117 w 450"/>
              <a:gd name="T107" fmla="*/ 352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" h="451">
                <a:moveTo>
                  <a:pt x="443" y="27"/>
                </a:moveTo>
                <a:cubicBezTo>
                  <a:pt x="442" y="18"/>
                  <a:pt x="435" y="11"/>
                  <a:pt x="425" y="10"/>
                </a:cubicBezTo>
                <a:cubicBezTo>
                  <a:pt x="304" y="0"/>
                  <a:pt x="216" y="59"/>
                  <a:pt x="162" y="133"/>
                </a:cubicBezTo>
                <a:cubicBezTo>
                  <a:pt x="133" y="124"/>
                  <a:pt x="100" y="127"/>
                  <a:pt x="71" y="144"/>
                </a:cubicBezTo>
                <a:cubicBezTo>
                  <a:pt x="43" y="159"/>
                  <a:pt x="19" y="186"/>
                  <a:pt x="4" y="219"/>
                </a:cubicBezTo>
                <a:cubicBezTo>
                  <a:pt x="0" y="226"/>
                  <a:pt x="2" y="235"/>
                  <a:pt x="8" y="241"/>
                </a:cubicBezTo>
                <a:cubicBezTo>
                  <a:pt x="14" y="247"/>
                  <a:pt x="23" y="248"/>
                  <a:pt x="30" y="244"/>
                </a:cubicBezTo>
                <a:cubicBezTo>
                  <a:pt x="61" y="228"/>
                  <a:pt x="96" y="231"/>
                  <a:pt x="116" y="252"/>
                </a:cubicBezTo>
                <a:cubicBezTo>
                  <a:pt x="201" y="336"/>
                  <a:pt x="201" y="336"/>
                  <a:pt x="201" y="336"/>
                </a:cubicBezTo>
                <a:cubicBezTo>
                  <a:pt x="201" y="336"/>
                  <a:pt x="201" y="337"/>
                  <a:pt x="202" y="337"/>
                </a:cubicBezTo>
                <a:cubicBezTo>
                  <a:pt x="222" y="358"/>
                  <a:pt x="225" y="392"/>
                  <a:pt x="209" y="423"/>
                </a:cubicBezTo>
                <a:cubicBezTo>
                  <a:pt x="205" y="430"/>
                  <a:pt x="207" y="439"/>
                  <a:pt x="212" y="445"/>
                </a:cubicBezTo>
                <a:cubicBezTo>
                  <a:pt x="216" y="449"/>
                  <a:pt x="221" y="451"/>
                  <a:pt x="226" y="451"/>
                </a:cubicBezTo>
                <a:cubicBezTo>
                  <a:pt x="229" y="451"/>
                  <a:pt x="232" y="450"/>
                  <a:pt x="234" y="449"/>
                </a:cubicBezTo>
                <a:cubicBezTo>
                  <a:pt x="267" y="434"/>
                  <a:pt x="294" y="410"/>
                  <a:pt x="310" y="382"/>
                </a:cubicBezTo>
                <a:cubicBezTo>
                  <a:pt x="326" y="352"/>
                  <a:pt x="330" y="320"/>
                  <a:pt x="320" y="290"/>
                </a:cubicBezTo>
                <a:cubicBezTo>
                  <a:pt x="341" y="275"/>
                  <a:pt x="361" y="257"/>
                  <a:pt x="377" y="238"/>
                </a:cubicBezTo>
                <a:cubicBezTo>
                  <a:pt x="428" y="179"/>
                  <a:pt x="450" y="108"/>
                  <a:pt x="443" y="27"/>
                </a:cubicBezTo>
                <a:close/>
                <a:moveTo>
                  <a:pt x="66" y="195"/>
                </a:moveTo>
                <a:cubicBezTo>
                  <a:pt x="87" y="175"/>
                  <a:pt x="113" y="163"/>
                  <a:pt x="140" y="167"/>
                </a:cubicBezTo>
                <a:cubicBezTo>
                  <a:pt x="133" y="181"/>
                  <a:pt x="126" y="194"/>
                  <a:pt x="121" y="208"/>
                </a:cubicBezTo>
                <a:cubicBezTo>
                  <a:pt x="104" y="199"/>
                  <a:pt x="86" y="195"/>
                  <a:pt x="66" y="195"/>
                </a:cubicBezTo>
                <a:close/>
                <a:moveTo>
                  <a:pt x="258" y="387"/>
                </a:moveTo>
                <a:cubicBezTo>
                  <a:pt x="259" y="367"/>
                  <a:pt x="254" y="348"/>
                  <a:pt x="245" y="332"/>
                </a:cubicBezTo>
                <a:cubicBezTo>
                  <a:pt x="259" y="326"/>
                  <a:pt x="273" y="319"/>
                  <a:pt x="286" y="312"/>
                </a:cubicBezTo>
                <a:cubicBezTo>
                  <a:pt x="291" y="339"/>
                  <a:pt x="279" y="366"/>
                  <a:pt x="258" y="387"/>
                </a:cubicBezTo>
                <a:close/>
                <a:moveTo>
                  <a:pt x="220" y="301"/>
                </a:moveTo>
                <a:cubicBezTo>
                  <a:pt x="152" y="233"/>
                  <a:pt x="152" y="233"/>
                  <a:pt x="152" y="233"/>
                </a:cubicBezTo>
                <a:cubicBezTo>
                  <a:pt x="186" y="142"/>
                  <a:pt x="270" y="45"/>
                  <a:pt x="406" y="47"/>
                </a:cubicBezTo>
                <a:cubicBezTo>
                  <a:pt x="410" y="208"/>
                  <a:pt x="277" y="278"/>
                  <a:pt x="220" y="301"/>
                </a:cubicBezTo>
                <a:close/>
                <a:moveTo>
                  <a:pt x="344" y="109"/>
                </a:moveTo>
                <a:cubicBezTo>
                  <a:pt x="350" y="115"/>
                  <a:pt x="353" y="123"/>
                  <a:pt x="353" y="131"/>
                </a:cubicBezTo>
                <a:cubicBezTo>
                  <a:pt x="353" y="139"/>
                  <a:pt x="350" y="147"/>
                  <a:pt x="344" y="153"/>
                </a:cubicBezTo>
                <a:cubicBezTo>
                  <a:pt x="338" y="159"/>
                  <a:pt x="330" y="162"/>
                  <a:pt x="322" y="162"/>
                </a:cubicBezTo>
                <a:cubicBezTo>
                  <a:pt x="314" y="162"/>
                  <a:pt x="306" y="159"/>
                  <a:pt x="300" y="153"/>
                </a:cubicBezTo>
                <a:cubicBezTo>
                  <a:pt x="294" y="147"/>
                  <a:pt x="291" y="139"/>
                  <a:pt x="291" y="131"/>
                </a:cubicBezTo>
                <a:cubicBezTo>
                  <a:pt x="291" y="123"/>
                  <a:pt x="294" y="115"/>
                  <a:pt x="300" y="109"/>
                </a:cubicBezTo>
                <a:cubicBezTo>
                  <a:pt x="306" y="103"/>
                  <a:pt x="314" y="100"/>
                  <a:pt x="322" y="100"/>
                </a:cubicBezTo>
                <a:cubicBezTo>
                  <a:pt x="330" y="100"/>
                  <a:pt x="338" y="103"/>
                  <a:pt x="344" y="109"/>
                </a:cubicBezTo>
                <a:close/>
                <a:moveTo>
                  <a:pt x="73" y="309"/>
                </a:moveTo>
                <a:cubicBezTo>
                  <a:pt x="51" y="331"/>
                  <a:pt x="50" y="375"/>
                  <a:pt x="50" y="384"/>
                </a:cubicBezTo>
                <a:cubicBezTo>
                  <a:pt x="51" y="394"/>
                  <a:pt x="59" y="403"/>
                  <a:pt x="70" y="403"/>
                </a:cubicBezTo>
                <a:cubicBezTo>
                  <a:pt x="70" y="403"/>
                  <a:pt x="70" y="403"/>
                  <a:pt x="70" y="403"/>
                </a:cubicBezTo>
                <a:cubicBezTo>
                  <a:pt x="80" y="403"/>
                  <a:pt x="123" y="401"/>
                  <a:pt x="144" y="380"/>
                </a:cubicBezTo>
                <a:cubicBezTo>
                  <a:pt x="158" y="366"/>
                  <a:pt x="161" y="352"/>
                  <a:pt x="161" y="343"/>
                </a:cubicBezTo>
                <a:cubicBezTo>
                  <a:pt x="161" y="330"/>
                  <a:pt x="155" y="318"/>
                  <a:pt x="145" y="308"/>
                </a:cubicBezTo>
                <a:cubicBezTo>
                  <a:pt x="121" y="283"/>
                  <a:pt x="91" y="291"/>
                  <a:pt x="73" y="309"/>
                </a:cubicBezTo>
                <a:close/>
                <a:moveTo>
                  <a:pt x="117" y="352"/>
                </a:moveTo>
                <a:cubicBezTo>
                  <a:pt x="112" y="357"/>
                  <a:pt x="102" y="360"/>
                  <a:pt x="91" y="362"/>
                </a:cubicBezTo>
                <a:cubicBezTo>
                  <a:pt x="93" y="351"/>
                  <a:pt x="96" y="341"/>
                  <a:pt x="101" y="336"/>
                </a:cubicBezTo>
                <a:cubicBezTo>
                  <a:pt x="104" y="333"/>
                  <a:pt x="107" y="331"/>
                  <a:pt x="110" y="331"/>
                </a:cubicBezTo>
                <a:cubicBezTo>
                  <a:pt x="112" y="331"/>
                  <a:pt x="115" y="332"/>
                  <a:pt x="118" y="335"/>
                </a:cubicBezTo>
                <a:cubicBezTo>
                  <a:pt x="121" y="338"/>
                  <a:pt x="122" y="340"/>
                  <a:pt x="122" y="343"/>
                </a:cubicBezTo>
                <a:cubicBezTo>
                  <a:pt x="122" y="346"/>
                  <a:pt x="119" y="350"/>
                  <a:pt x="117" y="352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53" name="Freeform 1027"/>
          <p:cNvSpPr>
            <a:spLocks noEditPoints="1"/>
          </p:cNvSpPr>
          <p:nvPr/>
        </p:nvSpPr>
        <p:spPr bwMode="auto">
          <a:xfrm>
            <a:off x="9184392" y="5341620"/>
            <a:ext cx="326044" cy="349886"/>
          </a:xfrm>
          <a:custGeom>
            <a:avLst/>
            <a:gdLst>
              <a:gd name="T0" fmla="*/ 101 w 404"/>
              <a:gd name="T1" fmla="*/ 85 h 437"/>
              <a:gd name="T2" fmla="*/ 101 w 404"/>
              <a:gd name="T3" fmla="*/ 24 h 437"/>
              <a:gd name="T4" fmla="*/ 125 w 404"/>
              <a:gd name="T5" fmla="*/ 0 h 437"/>
              <a:gd name="T6" fmla="*/ 149 w 404"/>
              <a:gd name="T7" fmla="*/ 24 h 437"/>
              <a:gd name="T8" fmla="*/ 149 w 404"/>
              <a:gd name="T9" fmla="*/ 85 h 437"/>
              <a:gd name="T10" fmla="*/ 125 w 404"/>
              <a:gd name="T11" fmla="*/ 109 h 437"/>
              <a:gd name="T12" fmla="*/ 101 w 404"/>
              <a:gd name="T13" fmla="*/ 85 h 437"/>
              <a:gd name="T14" fmla="*/ 279 w 404"/>
              <a:gd name="T15" fmla="*/ 109 h 437"/>
              <a:gd name="T16" fmla="*/ 303 w 404"/>
              <a:gd name="T17" fmla="*/ 85 h 437"/>
              <a:gd name="T18" fmla="*/ 303 w 404"/>
              <a:gd name="T19" fmla="*/ 24 h 437"/>
              <a:gd name="T20" fmla="*/ 279 w 404"/>
              <a:gd name="T21" fmla="*/ 0 h 437"/>
              <a:gd name="T22" fmla="*/ 255 w 404"/>
              <a:gd name="T23" fmla="*/ 24 h 437"/>
              <a:gd name="T24" fmla="*/ 255 w 404"/>
              <a:gd name="T25" fmla="*/ 85 h 437"/>
              <a:gd name="T26" fmla="*/ 279 w 404"/>
              <a:gd name="T27" fmla="*/ 109 h 437"/>
              <a:gd name="T28" fmla="*/ 117 w 404"/>
              <a:gd name="T29" fmla="*/ 192 h 437"/>
              <a:gd name="T30" fmla="*/ 288 w 404"/>
              <a:gd name="T31" fmla="*/ 192 h 437"/>
              <a:gd name="T32" fmla="*/ 307 w 404"/>
              <a:gd name="T33" fmla="*/ 173 h 437"/>
              <a:gd name="T34" fmla="*/ 288 w 404"/>
              <a:gd name="T35" fmla="*/ 154 h 437"/>
              <a:gd name="T36" fmla="*/ 117 w 404"/>
              <a:gd name="T37" fmla="*/ 154 h 437"/>
              <a:gd name="T38" fmla="*/ 98 w 404"/>
              <a:gd name="T39" fmla="*/ 173 h 437"/>
              <a:gd name="T40" fmla="*/ 117 w 404"/>
              <a:gd name="T41" fmla="*/ 192 h 437"/>
              <a:gd name="T42" fmla="*/ 385 w 404"/>
              <a:gd name="T43" fmla="*/ 33 h 437"/>
              <a:gd name="T44" fmla="*/ 345 w 404"/>
              <a:gd name="T45" fmla="*/ 33 h 437"/>
              <a:gd name="T46" fmla="*/ 326 w 404"/>
              <a:gd name="T47" fmla="*/ 53 h 437"/>
              <a:gd name="T48" fmla="*/ 345 w 404"/>
              <a:gd name="T49" fmla="*/ 72 h 437"/>
              <a:gd name="T50" fmla="*/ 366 w 404"/>
              <a:gd name="T51" fmla="*/ 72 h 437"/>
              <a:gd name="T52" fmla="*/ 366 w 404"/>
              <a:gd name="T53" fmla="*/ 399 h 437"/>
              <a:gd name="T54" fmla="*/ 39 w 404"/>
              <a:gd name="T55" fmla="*/ 399 h 437"/>
              <a:gd name="T56" fmla="*/ 39 w 404"/>
              <a:gd name="T57" fmla="*/ 72 h 437"/>
              <a:gd name="T58" fmla="*/ 60 w 404"/>
              <a:gd name="T59" fmla="*/ 72 h 437"/>
              <a:gd name="T60" fmla="*/ 79 w 404"/>
              <a:gd name="T61" fmla="*/ 53 h 437"/>
              <a:gd name="T62" fmla="*/ 60 w 404"/>
              <a:gd name="T63" fmla="*/ 33 h 437"/>
              <a:gd name="T64" fmla="*/ 20 w 404"/>
              <a:gd name="T65" fmla="*/ 33 h 437"/>
              <a:gd name="T66" fmla="*/ 0 w 404"/>
              <a:gd name="T67" fmla="*/ 54 h 437"/>
              <a:gd name="T68" fmla="*/ 0 w 404"/>
              <a:gd name="T69" fmla="*/ 418 h 437"/>
              <a:gd name="T70" fmla="*/ 20 w 404"/>
              <a:gd name="T71" fmla="*/ 437 h 437"/>
              <a:gd name="T72" fmla="*/ 385 w 404"/>
              <a:gd name="T73" fmla="*/ 437 h 437"/>
              <a:gd name="T74" fmla="*/ 404 w 404"/>
              <a:gd name="T75" fmla="*/ 418 h 437"/>
              <a:gd name="T76" fmla="*/ 404 w 404"/>
              <a:gd name="T77" fmla="*/ 54 h 437"/>
              <a:gd name="T78" fmla="*/ 385 w 404"/>
              <a:gd name="T79" fmla="*/ 33 h 437"/>
              <a:gd name="T80" fmla="*/ 186 w 404"/>
              <a:gd name="T81" fmla="*/ 72 h 437"/>
              <a:gd name="T82" fmla="*/ 218 w 404"/>
              <a:gd name="T83" fmla="*/ 72 h 437"/>
              <a:gd name="T84" fmla="*/ 237 w 404"/>
              <a:gd name="T85" fmla="*/ 53 h 437"/>
              <a:gd name="T86" fmla="*/ 218 w 404"/>
              <a:gd name="T87" fmla="*/ 33 h 437"/>
              <a:gd name="T88" fmla="*/ 186 w 404"/>
              <a:gd name="T89" fmla="*/ 33 h 437"/>
              <a:gd name="T90" fmla="*/ 167 w 404"/>
              <a:gd name="T91" fmla="*/ 53 h 437"/>
              <a:gd name="T92" fmla="*/ 186 w 404"/>
              <a:gd name="T93" fmla="*/ 72 h 437"/>
              <a:gd name="T94" fmla="*/ 117 w 404"/>
              <a:gd name="T95" fmla="*/ 279 h 437"/>
              <a:gd name="T96" fmla="*/ 288 w 404"/>
              <a:gd name="T97" fmla="*/ 279 h 437"/>
              <a:gd name="T98" fmla="*/ 307 w 404"/>
              <a:gd name="T99" fmla="*/ 259 h 437"/>
              <a:gd name="T100" fmla="*/ 288 w 404"/>
              <a:gd name="T101" fmla="*/ 240 h 437"/>
              <a:gd name="T102" fmla="*/ 117 w 404"/>
              <a:gd name="T103" fmla="*/ 240 h 437"/>
              <a:gd name="T104" fmla="*/ 98 w 404"/>
              <a:gd name="T105" fmla="*/ 259 h 437"/>
              <a:gd name="T106" fmla="*/ 117 w 404"/>
              <a:gd name="T107" fmla="*/ 279 h 4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04" h="437">
                <a:moveTo>
                  <a:pt x="101" y="85"/>
                </a:moveTo>
                <a:cubicBezTo>
                  <a:pt x="101" y="24"/>
                  <a:pt x="101" y="24"/>
                  <a:pt x="101" y="24"/>
                </a:cubicBezTo>
                <a:cubicBezTo>
                  <a:pt x="101" y="11"/>
                  <a:pt x="112" y="0"/>
                  <a:pt x="125" y="0"/>
                </a:cubicBezTo>
                <a:cubicBezTo>
                  <a:pt x="139" y="0"/>
                  <a:pt x="149" y="11"/>
                  <a:pt x="149" y="24"/>
                </a:cubicBezTo>
                <a:cubicBezTo>
                  <a:pt x="149" y="85"/>
                  <a:pt x="149" y="85"/>
                  <a:pt x="149" y="85"/>
                </a:cubicBezTo>
                <a:cubicBezTo>
                  <a:pt x="149" y="99"/>
                  <a:pt x="139" y="109"/>
                  <a:pt x="125" y="109"/>
                </a:cubicBezTo>
                <a:cubicBezTo>
                  <a:pt x="112" y="109"/>
                  <a:pt x="101" y="99"/>
                  <a:pt x="101" y="85"/>
                </a:cubicBezTo>
                <a:close/>
                <a:moveTo>
                  <a:pt x="279" y="109"/>
                </a:moveTo>
                <a:cubicBezTo>
                  <a:pt x="292" y="109"/>
                  <a:pt x="303" y="99"/>
                  <a:pt x="303" y="85"/>
                </a:cubicBezTo>
                <a:cubicBezTo>
                  <a:pt x="303" y="24"/>
                  <a:pt x="303" y="24"/>
                  <a:pt x="303" y="24"/>
                </a:cubicBezTo>
                <a:cubicBezTo>
                  <a:pt x="303" y="11"/>
                  <a:pt x="292" y="0"/>
                  <a:pt x="279" y="0"/>
                </a:cubicBezTo>
                <a:cubicBezTo>
                  <a:pt x="266" y="0"/>
                  <a:pt x="255" y="11"/>
                  <a:pt x="255" y="24"/>
                </a:cubicBezTo>
                <a:cubicBezTo>
                  <a:pt x="255" y="85"/>
                  <a:pt x="255" y="85"/>
                  <a:pt x="255" y="85"/>
                </a:cubicBezTo>
                <a:cubicBezTo>
                  <a:pt x="255" y="99"/>
                  <a:pt x="266" y="109"/>
                  <a:pt x="279" y="109"/>
                </a:cubicBezTo>
                <a:close/>
                <a:moveTo>
                  <a:pt x="117" y="192"/>
                </a:moveTo>
                <a:cubicBezTo>
                  <a:pt x="288" y="192"/>
                  <a:pt x="288" y="192"/>
                  <a:pt x="288" y="192"/>
                </a:cubicBezTo>
                <a:cubicBezTo>
                  <a:pt x="298" y="192"/>
                  <a:pt x="307" y="183"/>
                  <a:pt x="307" y="173"/>
                </a:cubicBezTo>
                <a:cubicBezTo>
                  <a:pt x="307" y="162"/>
                  <a:pt x="298" y="154"/>
                  <a:pt x="288" y="154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06" y="154"/>
                  <a:pt x="98" y="162"/>
                  <a:pt x="98" y="173"/>
                </a:cubicBezTo>
                <a:cubicBezTo>
                  <a:pt x="98" y="183"/>
                  <a:pt x="106" y="192"/>
                  <a:pt x="117" y="192"/>
                </a:cubicBezTo>
                <a:close/>
                <a:moveTo>
                  <a:pt x="385" y="33"/>
                </a:moveTo>
                <a:cubicBezTo>
                  <a:pt x="345" y="33"/>
                  <a:pt x="345" y="33"/>
                  <a:pt x="345" y="33"/>
                </a:cubicBezTo>
                <a:cubicBezTo>
                  <a:pt x="334" y="33"/>
                  <a:pt x="326" y="42"/>
                  <a:pt x="326" y="53"/>
                </a:cubicBezTo>
                <a:cubicBezTo>
                  <a:pt x="326" y="63"/>
                  <a:pt x="334" y="72"/>
                  <a:pt x="345" y="72"/>
                </a:cubicBezTo>
                <a:cubicBezTo>
                  <a:pt x="366" y="72"/>
                  <a:pt x="366" y="72"/>
                  <a:pt x="366" y="72"/>
                </a:cubicBezTo>
                <a:cubicBezTo>
                  <a:pt x="366" y="399"/>
                  <a:pt x="366" y="399"/>
                  <a:pt x="366" y="399"/>
                </a:cubicBezTo>
                <a:cubicBezTo>
                  <a:pt x="39" y="399"/>
                  <a:pt x="39" y="399"/>
                  <a:pt x="39" y="399"/>
                </a:cubicBezTo>
                <a:cubicBezTo>
                  <a:pt x="39" y="72"/>
                  <a:pt x="39" y="72"/>
                  <a:pt x="39" y="72"/>
                </a:cubicBezTo>
                <a:cubicBezTo>
                  <a:pt x="60" y="72"/>
                  <a:pt x="60" y="72"/>
                  <a:pt x="60" y="72"/>
                </a:cubicBezTo>
                <a:cubicBezTo>
                  <a:pt x="70" y="72"/>
                  <a:pt x="79" y="63"/>
                  <a:pt x="79" y="53"/>
                </a:cubicBezTo>
                <a:cubicBezTo>
                  <a:pt x="79" y="42"/>
                  <a:pt x="70" y="33"/>
                  <a:pt x="60" y="33"/>
                </a:cubicBezTo>
                <a:cubicBezTo>
                  <a:pt x="20" y="33"/>
                  <a:pt x="20" y="33"/>
                  <a:pt x="20" y="33"/>
                </a:cubicBezTo>
                <a:cubicBezTo>
                  <a:pt x="9" y="33"/>
                  <a:pt x="0" y="44"/>
                  <a:pt x="0" y="54"/>
                </a:cubicBezTo>
                <a:cubicBezTo>
                  <a:pt x="0" y="418"/>
                  <a:pt x="0" y="418"/>
                  <a:pt x="0" y="418"/>
                </a:cubicBezTo>
                <a:cubicBezTo>
                  <a:pt x="0" y="429"/>
                  <a:pt x="9" y="437"/>
                  <a:pt x="20" y="437"/>
                </a:cubicBezTo>
                <a:cubicBezTo>
                  <a:pt x="385" y="437"/>
                  <a:pt x="385" y="437"/>
                  <a:pt x="385" y="437"/>
                </a:cubicBezTo>
                <a:cubicBezTo>
                  <a:pt x="396" y="437"/>
                  <a:pt x="404" y="429"/>
                  <a:pt x="404" y="418"/>
                </a:cubicBezTo>
                <a:cubicBezTo>
                  <a:pt x="404" y="54"/>
                  <a:pt x="404" y="54"/>
                  <a:pt x="404" y="54"/>
                </a:cubicBezTo>
                <a:cubicBezTo>
                  <a:pt x="404" y="44"/>
                  <a:pt x="396" y="33"/>
                  <a:pt x="385" y="33"/>
                </a:cubicBezTo>
                <a:close/>
                <a:moveTo>
                  <a:pt x="186" y="72"/>
                </a:moveTo>
                <a:cubicBezTo>
                  <a:pt x="218" y="72"/>
                  <a:pt x="218" y="72"/>
                  <a:pt x="218" y="72"/>
                </a:cubicBezTo>
                <a:cubicBezTo>
                  <a:pt x="229" y="72"/>
                  <a:pt x="237" y="63"/>
                  <a:pt x="237" y="53"/>
                </a:cubicBezTo>
                <a:cubicBezTo>
                  <a:pt x="237" y="42"/>
                  <a:pt x="229" y="33"/>
                  <a:pt x="218" y="33"/>
                </a:cubicBezTo>
                <a:cubicBezTo>
                  <a:pt x="186" y="33"/>
                  <a:pt x="186" y="33"/>
                  <a:pt x="186" y="33"/>
                </a:cubicBezTo>
                <a:cubicBezTo>
                  <a:pt x="176" y="33"/>
                  <a:pt x="167" y="42"/>
                  <a:pt x="167" y="53"/>
                </a:cubicBezTo>
                <a:cubicBezTo>
                  <a:pt x="167" y="63"/>
                  <a:pt x="176" y="72"/>
                  <a:pt x="186" y="72"/>
                </a:cubicBezTo>
                <a:close/>
                <a:moveTo>
                  <a:pt x="117" y="279"/>
                </a:moveTo>
                <a:cubicBezTo>
                  <a:pt x="288" y="279"/>
                  <a:pt x="288" y="279"/>
                  <a:pt x="288" y="279"/>
                </a:cubicBezTo>
                <a:cubicBezTo>
                  <a:pt x="298" y="279"/>
                  <a:pt x="307" y="270"/>
                  <a:pt x="307" y="259"/>
                </a:cubicBezTo>
                <a:cubicBezTo>
                  <a:pt x="307" y="249"/>
                  <a:pt x="298" y="240"/>
                  <a:pt x="288" y="240"/>
                </a:cubicBezTo>
                <a:cubicBezTo>
                  <a:pt x="117" y="240"/>
                  <a:pt x="117" y="240"/>
                  <a:pt x="117" y="240"/>
                </a:cubicBezTo>
                <a:cubicBezTo>
                  <a:pt x="106" y="240"/>
                  <a:pt x="98" y="249"/>
                  <a:pt x="98" y="259"/>
                </a:cubicBezTo>
                <a:cubicBezTo>
                  <a:pt x="98" y="270"/>
                  <a:pt x="106" y="279"/>
                  <a:pt x="117" y="279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/>
          </a:p>
        </p:txBody>
      </p:sp>
      <p:sp>
        <p:nvSpPr>
          <p:cNvPr id="61" name="Заголовок 17"/>
          <p:cNvSpPr>
            <a:spLocks noGrp="1"/>
          </p:cNvSpPr>
          <p:nvPr>
            <p:ph type="title" hasCustomPrompt="1"/>
          </p:nvPr>
        </p:nvSpPr>
        <p:spPr>
          <a:xfrm>
            <a:off x="1055989" y="3426215"/>
            <a:ext cx="10080025" cy="1443706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ctr">
              <a:defRPr sz="7666"/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9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24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31" name="Текст 7"/>
          <p:cNvSpPr>
            <a:spLocks noGrp="1"/>
          </p:cNvSpPr>
          <p:nvPr>
            <p:ph type="body" sz="quarter" idx="48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33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94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4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3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49" presetClass="entr" presetSubtype="0" decel="10000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/>
      <p:bldP spid="51" grpId="0" animBg="1"/>
      <p:bldP spid="52" grpId="0" animBg="1"/>
      <p:bldP spid="53" grpId="0" animBg="1"/>
      <p:bldP spid="61" grpId="0"/>
    </p:bldLst>
  </p:timing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Intro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2"/>
          <p:cNvSpPr>
            <a:spLocks noGrp="1"/>
          </p:cNvSpPr>
          <p:nvPr>
            <p:ph type="title" hasCustomPrompt="1"/>
          </p:nvPr>
        </p:nvSpPr>
        <p:spPr>
          <a:xfrm>
            <a:off x="0" y="1979630"/>
            <a:ext cx="12192000" cy="2969443"/>
          </a:xfrm>
          <a:effectLst/>
        </p:spPr>
        <p:txBody>
          <a:bodyPr tIns="0" bIns="91440" anchor="ctr" anchorCtr="0"/>
          <a:lstStyle>
            <a:lvl1pPr algn="ctr">
              <a:lnSpc>
                <a:spcPct val="150000"/>
              </a:lnSpc>
              <a:defRPr sz="11499" kern="3000" spc="2000" baseline="0"/>
            </a:lvl1pPr>
          </a:lstStyle>
          <a:p>
            <a:r>
              <a:rPr lang="en-US" dirty="0"/>
              <a:t>DEVICES</a:t>
            </a:r>
          </a:p>
        </p:txBody>
      </p:sp>
    </p:spTree>
    <p:extLst>
      <p:ext uri="{BB962C8B-B14F-4D97-AF65-F5344CB8AC3E}">
        <p14:creationId xmlns:p14="http://schemas.microsoft.com/office/powerpoint/2010/main" val="30190035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олилиния 37"/>
          <p:cNvSpPr/>
          <p:nvPr/>
        </p:nvSpPr>
        <p:spPr>
          <a:xfrm>
            <a:off x="-1" y="0"/>
            <a:ext cx="4061792" cy="6858000"/>
          </a:xfrm>
          <a:custGeom>
            <a:avLst/>
            <a:gdLst>
              <a:gd name="connsiteX0" fmla="*/ 0 w 4061792"/>
              <a:gd name="connsiteY0" fmla="*/ 0 h 6858000"/>
              <a:gd name="connsiteX1" fmla="*/ 1 w 4061792"/>
              <a:gd name="connsiteY1" fmla="*/ 0 h 6858000"/>
              <a:gd name="connsiteX2" fmla="*/ 1 w 4061792"/>
              <a:gd name="connsiteY2" fmla="*/ 6857996 h 6858000"/>
              <a:gd name="connsiteX3" fmla="*/ 4061785 w 4061792"/>
              <a:gd name="connsiteY3" fmla="*/ 6857996 h 6858000"/>
              <a:gd name="connsiteX4" fmla="*/ 4061792 w 4061792"/>
              <a:gd name="connsiteY4" fmla="*/ 6858000 h 6858000"/>
              <a:gd name="connsiteX5" fmla="*/ 0 w 4061792"/>
              <a:gd name="connsiteY5" fmla="*/ 6858000 h 6858000"/>
              <a:gd name="connsiteX6" fmla="*/ 0 w 40617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61792" h="6858000">
                <a:moveTo>
                  <a:pt x="0" y="0"/>
                </a:moveTo>
                <a:lnTo>
                  <a:pt x="1" y="0"/>
                </a:lnTo>
                <a:lnTo>
                  <a:pt x="1" y="6857996"/>
                </a:lnTo>
                <a:lnTo>
                  <a:pt x="4061785" y="6857996"/>
                </a:lnTo>
                <a:lnTo>
                  <a:pt x="406179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24" name="Рисунок 13"/>
          <p:cNvSpPr>
            <a:spLocks noGrp="1"/>
          </p:cNvSpPr>
          <p:nvPr>
            <p:ph type="pic" sz="quarter" idx="13" hasCustomPrompt="1"/>
          </p:nvPr>
        </p:nvSpPr>
        <p:spPr>
          <a:xfrm>
            <a:off x="3848111" y="0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5" name="Рисунок 13"/>
          <p:cNvSpPr>
            <a:spLocks noGrp="1"/>
          </p:cNvSpPr>
          <p:nvPr>
            <p:ph type="pic" sz="quarter" idx="14" hasCustomPrompt="1"/>
          </p:nvPr>
        </p:nvSpPr>
        <p:spPr>
          <a:xfrm>
            <a:off x="9113520" y="1131543"/>
            <a:ext cx="1499950" cy="2649288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26" name="Рисунок 13"/>
          <p:cNvSpPr>
            <a:spLocks noGrp="1"/>
          </p:cNvSpPr>
          <p:nvPr>
            <p:ph type="pic" sz="quarter" idx="15" hasCustomPrompt="1"/>
          </p:nvPr>
        </p:nvSpPr>
        <p:spPr>
          <a:xfrm>
            <a:off x="2248551" y="3457515"/>
            <a:ext cx="1163307" cy="205469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9" name="Рисунок 13"/>
          <p:cNvSpPr>
            <a:spLocks noGrp="1"/>
          </p:cNvSpPr>
          <p:nvPr>
            <p:ph type="pic" sz="quarter" idx="64" hasCustomPrompt="1"/>
          </p:nvPr>
        </p:nvSpPr>
        <p:spPr>
          <a:xfrm>
            <a:off x="6103711" y="3029568"/>
            <a:ext cx="2167547" cy="382843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0" name="Рисунок 13"/>
          <p:cNvSpPr>
            <a:spLocks noGrp="1"/>
          </p:cNvSpPr>
          <p:nvPr>
            <p:ph type="pic" sz="quarter" idx="99" hasCustomPrompt="1"/>
          </p:nvPr>
        </p:nvSpPr>
        <p:spPr>
          <a:xfrm>
            <a:off x="3848111" y="3457515"/>
            <a:ext cx="1158363" cy="2045962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933" b="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1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1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2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28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2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18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4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50" grpId="0" animBg="1"/>
    </p:bldLst>
  </p:timing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7608889" y="1394954"/>
            <a:ext cx="2444531" cy="4946650"/>
            <a:chOff x="889918" y="1073150"/>
            <a:chExt cx="2444531" cy="4946650"/>
          </a:xfrm>
        </p:grpSpPr>
        <p:sp>
          <p:nvSpPr>
            <p:cNvPr id="32" name="Rounded Rectangle 3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3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5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6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7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38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0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1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43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44" name="Straight Connector 43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Picture Placeholder 73"/>
          <p:cNvSpPr>
            <a:spLocks noGrp="1"/>
          </p:cNvSpPr>
          <p:nvPr>
            <p:ph type="pic" sz="quarter" idx="64" hasCustomPrompt="1"/>
          </p:nvPr>
        </p:nvSpPr>
        <p:spPr>
          <a:xfrm>
            <a:off x="775277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10658198" y="1394954"/>
            <a:ext cx="2449294" cy="4946650"/>
            <a:chOff x="3729678" y="1073150"/>
            <a:chExt cx="2449294" cy="4946650"/>
          </a:xfrm>
        </p:grpSpPr>
        <p:sp>
          <p:nvSpPr>
            <p:cNvPr id="76" name="Rounded Rectangle 75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10802083" y="1546227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55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7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0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1066807" y="3248026"/>
            <a:ext cx="3597396" cy="213677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Some galaxies have been observed to form stars at an exceptional rate, known as a starburst. 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1066806" y="1260092"/>
            <a:ext cx="3597395" cy="1808546"/>
          </a:xfrm>
        </p:spPr>
        <p:txBody>
          <a:bodyPr anchor="b">
            <a:no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0" hasCustomPrompt="1"/>
          </p:nvPr>
        </p:nvSpPr>
        <p:spPr>
          <a:xfrm>
            <a:off x="1066806" y="5594958"/>
            <a:ext cx="3597394" cy="902515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802" baseline="0">
                <a:solidFill>
                  <a:schemeClr val="tx1">
                    <a:lumMod val="95000"/>
                    <a:lumOff val="5000"/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Should they continue to do so, however, they would consume their reserve of gas in a time frame lower than the lifespan of the galaxy. Stars are created within galaxies from a reserve of cold gas that forms into giant molecular clouds. </a:t>
            </a:r>
          </a:p>
        </p:txBody>
      </p:sp>
      <p:sp>
        <p:nvSpPr>
          <p:cNvPr id="63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6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5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15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127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1" name="Group 20"/>
          <p:cNvGrpSpPr/>
          <p:nvPr/>
        </p:nvGrpSpPr>
        <p:grpSpPr>
          <a:xfrm>
            <a:off x="2280569" y="1073150"/>
            <a:ext cx="2444531" cy="4946650"/>
            <a:chOff x="889918" y="1073150"/>
            <a:chExt cx="2444531" cy="4946650"/>
          </a:xfrm>
        </p:grpSpPr>
        <p:sp>
          <p:nvSpPr>
            <p:cNvPr id="12" name="Rounded Rectangle 11"/>
            <p:cNvSpPr/>
            <p:nvPr/>
          </p:nvSpPr>
          <p:spPr>
            <a:xfrm>
              <a:off x="1048562" y="1233758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89918" y="1073150"/>
              <a:ext cx="2444531" cy="4946650"/>
              <a:chOff x="2326834" y="1073150"/>
              <a:chExt cx="2444531" cy="4946650"/>
            </a:xfrm>
          </p:grpSpPr>
          <p:sp>
            <p:nvSpPr>
              <p:cNvPr id="44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4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2" name="Скругленный прямоугольник 51"/>
              <p:cNvSpPr/>
              <p:nvPr/>
            </p:nvSpPr>
            <p:spPr>
              <a:xfrm>
                <a:off x="4591064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2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5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tx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noFill/>
              <a:ln w="31750"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45000">
                      <a:schemeClr val="bg1"/>
                    </a:gs>
                    <a:gs pos="100000">
                      <a:schemeClr val="bg1">
                        <a:lumMod val="95000"/>
                      </a:schemeClr>
                    </a:gs>
                    <a:gs pos="2000">
                      <a:srgbClr val="808080"/>
                    </a:gs>
                    <a:gs pos="96000">
                      <a:srgbClr val="808080"/>
                    </a:gs>
                    <a:gs pos="92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8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solidFill>
                <a:schemeClr val="bg1">
                  <a:alpha val="10000"/>
                </a:schemeClr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7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1249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347097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4715351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234995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Picture Placeholder 42"/>
          <p:cNvSpPr>
            <a:spLocks noGrp="1"/>
          </p:cNvSpPr>
          <p:nvPr>
            <p:ph type="pic" sz="quarter" idx="64" hasCustomPrompt="1"/>
          </p:nvPr>
        </p:nvSpPr>
        <p:spPr>
          <a:xfrm>
            <a:off x="242445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329878" y="1073150"/>
            <a:ext cx="2449294" cy="4946650"/>
            <a:chOff x="3729678" y="1073150"/>
            <a:chExt cx="2449294" cy="4946650"/>
          </a:xfrm>
        </p:grpSpPr>
        <p:sp>
          <p:nvSpPr>
            <p:cNvPr id="91" name="Rounded Rectangle 90"/>
            <p:cNvSpPr/>
            <p:nvPr/>
          </p:nvSpPr>
          <p:spPr>
            <a:xfrm>
              <a:off x="3868411" y="1226223"/>
              <a:ext cx="2147239" cy="4652423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3729678" y="1073150"/>
              <a:ext cx="2449294" cy="4946650"/>
              <a:chOff x="2326834" y="1073150"/>
              <a:chExt cx="2449294" cy="4946650"/>
            </a:xfrm>
          </p:grpSpPr>
          <p:sp>
            <p:nvSpPr>
              <p:cNvPr id="78" name="Скругленный прямоугольник 51"/>
              <p:cNvSpPr/>
              <p:nvPr/>
            </p:nvSpPr>
            <p:spPr>
              <a:xfrm>
                <a:off x="2326834" y="2095291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79" name="Скругленный прямоугольник 51"/>
              <p:cNvSpPr/>
              <p:nvPr/>
            </p:nvSpPr>
            <p:spPr>
              <a:xfrm>
                <a:off x="2326834" y="2553985"/>
                <a:ext cx="180301" cy="357521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0" name="Скругленный прямоугольник 51"/>
              <p:cNvSpPr/>
              <p:nvPr/>
            </p:nvSpPr>
            <p:spPr>
              <a:xfrm>
                <a:off x="4595827" y="2208369"/>
                <a:ext cx="180301" cy="599125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1" name="Скругленный прямоугольник 51"/>
              <p:cNvSpPr/>
              <p:nvPr/>
            </p:nvSpPr>
            <p:spPr>
              <a:xfrm>
                <a:off x="2326834" y="1742866"/>
                <a:ext cx="180301" cy="197853"/>
              </a:xfrm>
              <a:prstGeom prst="roundRect">
                <a:avLst/>
              </a:prstGeom>
              <a:gradFill>
                <a:gsLst>
                  <a:gs pos="90000">
                    <a:srgbClr val="A6A6A6"/>
                  </a:gs>
                  <a:gs pos="6000">
                    <a:schemeClr val="tx1">
                      <a:lumMod val="65000"/>
                      <a:lumOff val="35000"/>
                    </a:schemeClr>
                  </a:gs>
                  <a:gs pos="15000">
                    <a:srgbClr val="CCCCCC"/>
                  </a:gs>
                  <a:gs pos="65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2" name="Скругленный прямоугольник 54"/>
              <p:cNvSpPr/>
              <p:nvPr/>
            </p:nvSpPr>
            <p:spPr>
              <a:xfrm>
                <a:off x="2339842" y="1073150"/>
                <a:ext cx="2417895" cy="494665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3" name="Скругленный прямоугольник 54"/>
              <p:cNvSpPr/>
              <p:nvPr/>
            </p:nvSpPr>
            <p:spPr>
              <a:xfrm>
                <a:off x="2364581" y="1097757"/>
                <a:ext cx="2369343" cy="4895850"/>
              </a:xfrm>
              <a:prstGeom prst="roundRect">
                <a:avLst>
                  <a:gd name="adj" fmla="val 16167"/>
                </a:avLst>
              </a:prstGeom>
              <a:solidFill>
                <a:schemeClr val="bg1">
                  <a:alpha val="70000"/>
                </a:schemeClr>
              </a:solidFill>
              <a:ln w="31750">
                <a:gradFill>
                  <a:gsLst>
                    <a:gs pos="0">
                      <a:schemeClr val="bg1"/>
                    </a:gs>
                    <a:gs pos="10000">
                      <a:schemeClr val="bg1"/>
                    </a:gs>
                    <a:gs pos="100000">
                      <a:schemeClr val="bg1"/>
                    </a:gs>
                    <a:gs pos="90000">
                      <a:schemeClr val="bg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84" name="Овал 57"/>
              <p:cNvSpPr/>
              <p:nvPr/>
            </p:nvSpPr>
            <p:spPr>
              <a:xfrm flipH="1">
                <a:off x="3784134" y="1246808"/>
                <a:ext cx="59518" cy="58098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85" name="Скругленный прямоугольник 56"/>
              <p:cNvSpPr/>
              <p:nvPr/>
            </p:nvSpPr>
            <p:spPr>
              <a:xfrm>
                <a:off x="3396343" y="1252998"/>
                <a:ext cx="295988" cy="45719"/>
              </a:xfrm>
              <a:prstGeom prst="roundRect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>
                <a:off x="4722018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2339954" y="1571734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4722494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2340430" y="5525556"/>
                <a:ext cx="35719" cy="209"/>
              </a:xfrm>
              <a:prstGeom prst="line">
                <a:avLst/>
              </a:prstGeom>
              <a:ln w="508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0" name="Picture Placeholder 89"/>
          <p:cNvSpPr>
            <a:spLocks noGrp="1"/>
          </p:cNvSpPr>
          <p:nvPr>
            <p:ph type="pic" sz="quarter" idx="65" hasCustomPrompt="1"/>
          </p:nvPr>
        </p:nvSpPr>
        <p:spPr>
          <a:xfrm>
            <a:off x="5473763" y="1224424"/>
            <a:ext cx="2147239" cy="4652423"/>
          </a:xfrm>
          <a:custGeom>
            <a:avLst/>
            <a:gdLst>
              <a:gd name="connsiteX0" fmla="*/ 231213 w 2147239"/>
              <a:gd name="connsiteY0" fmla="*/ 0 h 4652423"/>
              <a:gd name="connsiteX1" fmla="*/ 478306 w 2147239"/>
              <a:gd name="connsiteY1" fmla="*/ 0 h 4652423"/>
              <a:gd name="connsiteX2" fmla="*/ 478306 w 2147239"/>
              <a:gd name="connsiteY2" fmla="*/ 24937 h 4652423"/>
              <a:gd name="connsiteX3" fmla="*/ 629122 w 2147239"/>
              <a:gd name="connsiteY3" fmla="*/ 175753 h 4652423"/>
              <a:gd name="connsiteX4" fmla="*/ 1518115 w 2147239"/>
              <a:gd name="connsiteY4" fmla="*/ 175753 h 4652423"/>
              <a:gd name="connsiteX5" fmla="*/ 1668931 w 2147239"/>
              <a:gd name="connsiteY5" fmla="*/ 24937 h 4652423"/>
              <a:gd name="connsiteX6" fmla="*/ 1668931 w 2147239"/>
              <a:gd name="connsiteY6" fmla="*/ 0 h 4652423"/>
              <a:gd name="connsiteX7" fmla="*/ 1916094 w 2147239"/>
              <a:gd name="connsiteY7" fmla="*/ 0 h 4652423"/>
              <a:gd name="connsiteX8" fmla="*/ 2147239 w 2147239"/>
              <a:gd name="connsiteY8" fmla="*/ 231145 h 4652423"/>
              <a:gd name="connsiteX9" fmla="*/ 2147239 w 2147239"/>
              <a:gd name="connsiteY9" fmla="*/ 2061228 h 4652423"/>
              <a:gd name="connsiteX10" fmla="*/ 2147239 w 2147239"/>
              <a:gd name="connsiteY10" fmla="*/ 2590554 h 4652423"/>
              <a:gd name="connsiteX11" fmla="*/ 2147239 w 2147239"/>
              <a:gd name="connsiteY11" fmla="*/ 4420637 h 4652423"/>
              <a:gd name="connsiteX12" fmla="*/ 1916094 w 2147239"/>
              <a:gd name="connsiteY12" fmla="*/ 4651782 h 4652423"/>
              <a:gd name="connsiteX13" fmla="*/ 1158870 w 2147239"/>
              <a:gd name="connsiteY13" fmla="*/ 4651782 h 4652423"/>
              <a:gd name="connsiteX14" fmla="*/ 1155695 w 2147239"/>
              <a:gd name="connsiteY14" fmla="*/ 4652423 h 4652423"/>
              <a:gd name="connsiteX15" fmla="*/ 231145 w 2147239"/>
              <a:gd name="connsiteY15" fmla="*/ 4652423 h 4652423"/>
              <a:gd name="connsiteX16" fmla="*/ 0 w 2147239"/>
              <a:gd name="connsiteY16" fmla="*/ 4421278 h 4652423"/>
              <a:gd name="connsiteX17" fmla="*/ 0 w 2147239"/>
              <a:gd name="connsiteY17" fmla="*/ 2061869 h 4652423"/>
              <a:gd name="connsiteX18" fmla="*/ 68 w 2147239"/>
              <a:gd name="connsiteY18" fmla="*/ 2061195 h 4652423"/>
              <a:gd name="connsiteX19" fmla="*/ 68 w 2147239"/>
              <a:gd name="connsiteY19" fmla="*/ 231145 h 4652423"/>
              <a:gd name="connsiteX20" fmla="*/ 231213 w 2147239"/>
              <a:gd name="connsiteY20" fmla="*/ 0 h 4652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47239" h="4652423">
                <a:moveTo>
                  <a:pt x="231213" y="0"/>
                </a:moveTo>
                <a:lnTo>
                  <a:pt x="478306" y="0"/>
                </a:lnTo>
                <a:lnTo>
                  <a:pt x="478306" y="24937"/>
                </a:lnTo>
                <a:cubicBezTo>
                  <a:pt x="478306" y="108230"/>
                  <a:pt x="545829" y="175753"/>
                  <a:pt x="629122" y="175753"/>
                </a:cubicBezTo>
                <a:lnTo>
                  <a:pt x="1518115" y="175753"/>
                </a:lnTo>
                <a:cubicBezTo>
                  <a:pt x="1601408" y="175753"/>
                  <a:pt x="1668931" y="108230"/>
                  <a:pt x="1668931" y="24937"/>
                </a:cubicBezTo>
                <a:lnTo>
                  <a:pt x="1668931" y="0"/>
                </a:lnTo>
                <a:lnTo>
                  <a:pt x="1916094" y="0"/>
                </a:lnTo>
                <a:cubicBezTo>
                  <a:pt x="2043752" y="0"/>
                  <a:pt x="2147239" y="103487"/>
                  <a:pt x="2147239" y="231145"/>
                </a:cubicBezTo>
                <a:lnTo>
                  <a:pt x="2147239" y="2061228"/>
                </a:lnTo>
                <a:lnTo>
                  <a:pt x="2147239" y="2590554"/>
                </a:lnTo>
                <a:lnTo>
                  <a:pt x="2147239" y="4420637"/>
                </a:lnTo>
                <a:cubicBezTo>
                  <a:pt x="2147239" y="4548295"/>
                  <a:pt x="2043752" y="4651782"/>
                  <a:pt x="1916094" y="4651782"/>
                </a:cubicBezTo>
                <a:lnTo>
                  <a:pt x="1158870" y="4651782"/>
                </a:lnTo>
                <a:lnTo>
                  <a:pt x="1155695" y="4652423"/>
                </a:lnTo>
                <a:lnTo>
                  <a:pt x="231145" y="4652423"/>
                </a:lnTo>
                <a:cubicBezTo>
                  <a:pt x="103487" y="4652423"/>
                  <a:pt x="0" y="4548936"/>
                  <a:pt x="0" y="4421278"/>
                </a:cubicBezTo>
                <a:lnTo>
                  <a:pt x="0" y="2061869"/>
                </a:lnTo>
                <a:lnTo>
                  <a:pt x="68" y="2061195"/>
                </a:lnTo>
                <a:lnTo>
                  <a:pt x="68" y="231145"/>
                </a:lnTo>
                <a:cubicBezTo>
                  <a:pt x="68" y="103487"/>
                  <a:pt x="103555" y="0"/>
                  <a:pt x="231213" y="0"/>
                </a:cubicBezTo>
                <a:close/>
              </a:path>
            </a:pathLst>
          </a:custGeom>
          <a:solidFill>
            <a:schemeClr val="tx1">
              <a:alpha val="10000"/>
            </a:schemeClr>
          </a:solidFill>
          <a:ln w="3175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48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0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51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61" name="Текст 7"/>
          <p:cNvSpPr>
            <a:spLocks noGrp="1"/>
          </p:cNvSpPr>
          <p:nvPr>
            <p:ph type="body" sz="quarter" idx="42" hasCustomPrompt="1"/>
          </p:nvPr>
        </p:nvSpPr>
        <p:spPr>
          <a:xfrm>
            <a:off x="8257117" y="3435127"/>
            <a:ext cx="2895285" cy="89748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2" name="Текст 7"/>
          <p:cNvSpPr>
            <a:spLocks noGrp="1"/>
          </p:cNvSpPr>
          <p:nvPr>
            <p:ph type="body" sz="quarter" idx="43" hasCustomPrompt="1"/>
          </p:nvPr>
        </p:nvSpPr>
        <p:spPr>
          <a:xfrm>
            <a:off x="8258190" y="2893140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3" name="Текст 7"/>
          <p:cNvSpPr>
            <a:spLocks noGrp="1"/>
          </p:cNvSpPr>
          <p:nvPr>
            <p:ph type="body" sz="quarter" idx="66" hasCustomPrompt="1"/>
          </p:nvPr>
        </p:nvSpPr>
        <p:spPr>
          <a:xfrm>
            <a:off x="8257117" y="1803794"/>
            <a:ext cx="2895285" cy="898676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4" name="Текст 7"/>
          <p:cNvSpPr>
            <a:spLocks noGrp="1"/>
          </p:cNvSpPr>
          <p:nvPr>
            <p:ph type="body" sz="quarter" idx="67" hasCustomPrompt="1"/>
          </p:nvPr>
        </p:nvSpPr>
        <p:spPr>
          <a:xfrm>
            <a:off x="8258190" y="1261806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5" name="Текст 7"/>
          <p:cNvSpPr>
            <a:spLocks noGrp="1"/>
          </p:cNvSpPr>
          <p:nvPr>
            <p:ph type="body" sz="quarter" idx="68" hasCustomPrompt="1"/>
          </p:nvPr>
        </p:nvSpPr>
        <p:spPr>
          <a:xfrm>
            <a:off x="8257117" y="5053766"/>
            <a:ext cx="2895285" cy="902673"/>
          </a:xfrm>
        </p:spPr>
        <p:txBody>
          <a:bodyPr>
            <a:normAutofit/>
          </a:bodyPr>
          <a:lstStyle>
            <a:lvl1pPr algn="l">
              <a:lnSpc>
                <a:spcPct val="150000"/>
              </a:lnSpc>
              <a:defRPr sz="1000" baseline="0">
                <a:solidFill>
                  <a:schemeClr val="tx1">
                    <a:lumMod val="95000"/>
                    <a:lumOff val="5000"/>
                    <a:alpha val="8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r>
              <a:rPr lang="en-US" dirty="0"/>
              <a:t>Stars are created within galaxies from a reserve of cold gas that forms into giant molecular clouds. </a:t>
            </a:r>
          </a:p>
        </p:txBody>
      </p:sp>
      <p:sp>
        <p:nvSpPr>
          <p:cNvPr id="66" name="Текст 7"/>
          <p:cNvSpPr>
            <a:spLocks noGrp="1"/>
          </p:cNvSpPr>
          <p:nvPr>
            <p:ph type="body" sz="quarter" idx="69" hasCustomPrompt="1"/>
          </p:nvPr>
        </p:nvSpPr>
        <p:spPr>
          <a:xfrm>
            <a:off x="8258190" y="4511779"/>
            <a:ext cx="2894210" cy="541986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2133" b="1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lnSpc>
                <a:spcPct val="150000"/>
              </a:lnSpc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67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68" name="Текст 7"/>
          <p:cNvSpPr>
            <a:spLocks noGrp="1"/>
          </p:cNvSpPr>
          <p:nvPr>
            <p:ph type="body" sz="quarter" idx="70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  <p:cxnSp>
        <p:nvCxnSpPr>
          <p:cNvPr id="69" name="Прямая соединительная линия 17"/>
          <p:cNvCxnSpPr/>
          <p:nvPr/>
        </p:nvCxnSpPr>
        <p:spPr>
          <a:xfrm flipH="1">
            <a:off x="3220608" y="1"/>
            <a:ext cx="1" cy="53666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18"/>
          <p:cNvCxnSpPr/>
          <p:nvPr/>
        </p:nvCxnSpPr>
        <p:spPr>
          <a:xfrm>
            <a:off x="8975893" y="6317275"/>
            <a:ext cx="0" cy="5407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776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ice_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Прямая соединительная линия 39"/>
          <p:cNvCxnSpPr/>
          <p:nvPr/>
        </p:nvCxnSpPr>
        <p:spPr>
          <a:xfrm>
            <a:off x="3220609" y="509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44"/>
          <p:cNvCxnSpPr/>
          <p:nvPr/>
        </p:nvCxnSpPr>
        <p:spPr>
          <a:xfrm>
            <a:off x="8975893" y="-35814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45"/>
          <p:cNvCxnSpPr/>
          <p:nvPr/>
        </p:nvCxnSpPr>
        <p:spPr>
          <a:xfrm>
            <a:off x="6097605" y="0"/>
            <a:ext cx="0" cy="68580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  <a:alpha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46"/>
          <p:cNvCxnSpPr/>
          <p:nvPr/>
        </p:nvCxnSpPr>
        <p:spPr>
          <a:xfrm>
            <a:off x="6096000" y="2345425"/>
            <a:ext cx="0" cy="3613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7"/>
          <p:cNvCxnSpPr/>
          <p:nvPr/>
        </p:nvCxnSpPr>
        <p:spPr>
          <a:xfrm flipH="1">
            <a:off x="3220608" y="-12778"/>
            <a:ext cx="884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8"/>
          <p:cNvCxnSpPr/>
          <p:nvPr/>
        </p:nvCxnSpPr>
        <p:spPr>
          <a:xfrm>
            <a:off x="8975189" y="6316810"/>
            <a:ext cx="0" cy="54119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4530081" y="6305495"/>
            <a:ext cx="106064" cy="105506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93" name="Oval 92"/>
          <p:cNvSpPr/>
          <p:nvPr/>
        </p:nvSpPr>
        <p:spPr>
          <a:xfrm>
            <a:off x="2547480" y="4820277"/>
            <a:ext cx="244510" cy="24322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19" name="Group 18"/>
          <p:cNvGrpSpPr/>
          <p:nvPr/>
        </p:nvGrpSpPr>
        <p:grpSpPr>
          <a:xfrm>
            <a:off x="2324100" y="-3650455"/>
            <a:ext cx="5524894" cy="7854951"/>
            <a:chOff x="6481335" y="1097757"/>
            <a:chExt cx="5524894" cy="7854951"/>
          </a:xfrm>
        </p:grpSpPr>
        <p:sp>
          <p:nvSpPr>
            <p:cNvPr id="109" name="Rounded Rectangle 108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7" name="Rounded Rectangle 106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10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108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92" name="Рисунок 13"/>
          <p:cNvSpPr>
            <a:spLocks noGrp="1"/>
          </p:cNvSpPr>
          <p:nvPr>
            <p:ph type="pic" sz="quarter" idx="66" hasCustomPrompt="1"/>
          </p:nvPr>
        </p:nvSpPr>
        <p:spPr>
          <a:xfrm>
            <a:off x="2634331" y="-3091749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24100" y="4821940"/>
            <a:ext cx="5524894" cy="7854951"/>
            <a:chOff x="6481335" y="1097757"/>
            <a:chExt cx="5524894" cy="7854951"/>
          </a:xfrm>
        </p:grpSpPr>
        <p:sp>
          <p:nvSpPr>
            <p:cNvPr id="46" name="Rounded Rectangle 45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48" name="Rounded Rectangle 47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51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50000"/>
                      <a:lumOff val="50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53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bg1">
                      <a:alpha val="57000"/>
                    </a:schemeClr>
                  </a:gs>
                  <a:gs pos="100000">
                    <a:schemeClr val="bg1">
                      <a:lumMod val="85000"/>
                      <a:alpha val="15000"/>
                    </a:schemeClr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56" name="Рисунок 13"/>
          <p:cNvSpPr>
            <a:spLocks noGrp="1"/>
          </p:cNvSpPr>
          <p:nvPr>
            <p:ph type="pic" sz="quarter" idx="67" hasCustomPrompt="1"/>
          </p:nvPr>
        </p:nvSpPr>
        <p:spPr>
          <a:xfrm>
            <a:off x="2634331" y="5380646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9164638" y="2197895"/>
            <a:ext cx="5524894" cy="7854951"/>
            <a:chOff x="6481335" y="1097757"/>
            <a:chExt cx="5524894" cy="7854951"/>
          </a:xfrm>
        </p:grpSpPr>
        <p:sp>
          <p:nvSpPr>
            <p:cNvPr id="60" name="Rounded Rectangle 59"/>
            <p:cNvSpPr/>
            <p:nvPr/>
          </p:nvSpPr>
          <p:spPr>
            <a:xfrm>
              <a:off x="6615578" y="1200386"/>
              <a:ext cx="5258922" cy="7609968"/>
            </a:xfrm>
            <a:prstGeom prst="roundRect">
              <a:avLst>
                <a:gd name="adj" fmla="val 4592"/>
              </a:avLst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6481335" y="1097757"/>
              <a:ext cx="5524894" cy="7854951"/>
              <a:chOff x="6481335" y="1097757"/>
              <a:chExt cx="5524894" cy="7854951"/>
            </a:xfrm>
          </p:grpSpPr>
          <p:sp>
            <p:nvSpPr>
              <p:cNvPr id="62" name="Rounded Rectangle 61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bg1">
                  <a:lumMod val="95000"/>
                </a:schemeClr>
              </a:solidFill>
              <a:ln w="349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>
                <a:off x="6481335" y="1097757"/>
                <a:ext cx="5524894" cy="7854951"/>
              </a:xfrm>
              <a:prstGeom prst="roundRect">
                <a:avLst>
                  <a:gd name="adj" fmla="val 5479"/>
                </a:avLst>
              </a:prstGeom>
              <a:solidFill>
                <a:schemeClr val="tx1">
                  <a:alpha val="90000"/>
                </a:schemeClr>
              </a:solidFill>
              <a:ln w="34925">
                <a:gradFill>
                  <a:gsLst>
                    <a:gs pos="97000">
                      <a:schemeClr val="tx1">
                        <a:lumMod val="75000"/>
                        <a:lumOff val="25000"/>
                      </a:schemeClr>
                    </a:gs>
                    <a:gs pos="94000">
                      <a:schemeClr val="bg1">
                        <a:lumMod val="65000"/>
                      </a:schemeClr>
                    </a:gs>
                    <a:gs pos="6000">
                      <a:schemeClr val="bg1">
                        <a:lumMod val="75000"/>
                      </a:schemeClr>
                    </a:gs>
                    <a:gs pos="4000">
                      <a:srgbClr val="797979"/>
                    </a:gs>
                    <a:gs pos="0">
                      <a:schemeClr val="bg1">
                        <a:lumMod val="85000"/>
                      </a:schemeClr>
                    </a:gs>
                    <a:gs pos="3000">
                      <a:schemeClr val="tx1">
                        <a:lumMod val="75000"/>
                        <a:lumOff val="25000"/>
                      </a:schemeClr>
                    </a:gs>
                    <a:gs pos="2000">
                      <a:schemeClr val="bg1"/>
                    </a:gs>
                    <a:gs pos="98000">
                      <a:schemeClr val="bg1"/>
                    </a:gs>
                    <a:gs pos="53000">
                      <a:schemeClr val="bg1">
                        <a:lumMod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64" name="Овал 57"/>
              <p:cNvSpPr/>
              <p:nvPr/>
            </p:nvSpPr>
            <p:spPr>
              <a:xfrm flipH="1">
                <a:off x="9196460" y="1401453"/>
                <a:ext cx="94645" cy="92387"/>
              </a:xfrm>
              <a:prstGeom prst="ellipse">
                <a:avLst/>
              </a:prstGeom>
              <a:gradFill>
                <a:gsLst>
                  <a:gs pos="100000">
                    <a:schemeClr val="tx1">
                      <a:lumMod val="85000"/>
                      <a:lumOff val="15000"/>
                    </a:schemeClr>
                  </a:gs>
                  <a:gs pos="0">
                    <a:schemeClr val="tx1"/>
                  </a:gs>
                </a:gsLst>
                <a:lin ang="5400000" scaled="1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3" dirty="0"/>
                  <a:t> </a:t>
                </a:r>
              </a:p>
            </p:txBody>
          </p:sp>
          <p:sp>
            <p:nvSpPr>
              <p:cNvPr id="65" name="Овал 50"/>
              <p:cNvSpPr/>
              <p:nvPr/>
            </p:nvSpPr>
            <p:spPr>
              <a:xfrm>
                <a:off x="9038716" y="8378172"/>
                <a:ext cx="410131" cy="406782"/>
              </a:xfrm>
              <a:prstGeom prst="ellipse">
                <a:avLst/>
              </a:prstGeom>
              <a:gradFill>
                <a:gsLst>
                  <a:gs pos="0">
                    <a:schemeClr val="tx1">
                      <a:lumMod val="88000"/>
                      <a:lumOff val="12000"/>
                    </a:schemeClr>
                  </a:gs>
                  <a:gs pos="100000">
                    <a:schemeClr val="tx1"/>
                  </a:gs>
                </a:gsLst>
                <a:lin ang="15000000" scaled="0"/>
              </a:gradFill>
              <a:ln w="6350">
                <a:gradFill flip="none" rotWithShape="1">
                  <a:gsLst>
                    <a:gs pos="17000">
                      <a:schemeClr val="tx1">
                        <a:lumMod val="65000"/>
                        <a:lumOff val="35000"/>
                        <a:alpha val="31000"/>
                      </a:schemeClr>
                    </a:gs>
                    <a:gs pos="71000">
                      <a:schemeClr val="bg1">
                        <a:lumMod val="95000"/>
                      </a:schemeClr>
                    </a:gs>
                    <a:gs pos="0">
                      <a:schemeClr val="bg1">
                        <a:lumMod val="65000"/>
                        <a:alpha val="33000"/>
                      </a:schemeClr>
                    </a:gs>
                    <a:gs pos="100000">
                      <a:schemeClr val="tx1">
                        <a:lumMod val="95000"/>
                        <a:lumOff val="5000"/>
                        <a:alpha val="10000"/>
                      </a:schemeClr>
                    </a:gs>
                  </a:gsLst>
                  <a:lin ang="162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3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9183456" y="8521238"/>
                <a:ext cx="120650" cy="120650"/>
              </a:xfrm>
              <a:prstGeom prst="roundRect">
                <a:avLst/>
              </a:prstGeom>
              <a:noFill/>
              <a:ln w="1270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/>
                    </a:gs>
                  </a:gsLst>
                  <a:lin ang="240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sp>
        <p:nvSpPr>
          <p:cNvPr id="67" name="Рисунок 13"/>
          <p:cNvSpPr>
            <a:spLocks noGrp="1"/>
          </p:cNvSpPr>
          <p:nvPr>
            <p:ph type="pic" sz="quarter" idx="68" hasCustomPrompt="1"/>
          </p:nvPr>
        </p:nvSpPr>
        <p:spPr>
          <a:xfrm>
            <a:off x="9474869" y="2756601"/>
            <a:ext cx="4904435" cy="6570576"/>
          </a:xfrm>
          <a:prstGeom prst="rect">
            <a:avLst/>
          </a:prstGeom>
          <a:solidFill>
            <a:schemeClr val="tx1">
              <a:alpha val="10000"/>
            </a:schemeClr>
          </a:solidFill>
          <a:ln w="3175">
            <a:solidFill>
              <a:srgbClr val="000000">
                <a:alpha val="30000"/>
              </a:srgb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100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Drop your image here</a:t>
            </a:r>
          </a:p>
        </p:txBody>
      </p:sp>
      <p:sp>
        <p:nvSpPr>
          <p:cNvPr id="36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11136314" y="179388"/>
            <a:ext cx="708023" cy="36195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r">
              <a:defRPr sz="802" b="1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Текст 7"/>
          <p:cNvSpPr>
            <a:spLocks noGrp="1"/>
          </p:cNvSpPr>
          <p:nvPr>
            <p:ph type="body" sz="quarter" idx="46" hasCustomPrompt="1"/>
          </p:nvPr>
        </p:nvSpPr>
        <p:spPr>
          <a:xfrm>
            <a:off x="9113520" y="179388"/>
            <a:ext cx="2022792" cy="361949"/>
          </a:xfrm>
        </p:spPr>
        <p:txBody>
          <a:bodyPr anchor="ctr">
            <a:normAutofit/>
          </a:bodyPr>
          <a:lstStyle>
            <a:lvl1pPr algn="r">
              <a:lnSpc>
                <a:spcPct val="150000"/>
              </a:lnSpc>
              <a:defRPr sz="802" b="1" spc="100" baseline="0">
                <a:solidFill>
                  <a:schemeClr val="tx1">
                    <a:alpha val="5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 err="1"/>
              <a:t>www.yourcompany.com</a:t>
            </a:r>
            <a:endParaRPr lang="en-US" dirty="0"/>
          </a:p>
        </p:txBody>
      </p:sp>
      <p:sp>
        <p:nvSpPr>
          <p:cNvPr id="38" name="Текст 7"/>
          <p:cNvSpPr>
            <a:spLocks noGrp="1"/>
          </p:cNvSpPr>
          <p:nvPr>
            <p:ph type="body" sz="quarter" idx="47" hasCustomPrompt="1"/>
          </p:nvPr>
        </p:nvSpPr>
        <p:spPr>
          <a:xfrm>
            <a:off x="337016" y="179388"/>
            <a:ext cx="1014264" cy="36194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1000" b="1" spc="300" baseline="0">
                <a:solidFill>
                  <a:schemeClr val="tx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EVA</a:t>
            </a:r>
          </a:p>
        </p:txBody>
      </p:sp>
      <p:sp>
        <p:nvSpPr>
          <p:cNvPr id="49" name="Freeform 13"/>
          <p:cNvSpPr>
            <a:spLocks noEditPoints="1"/>
          </p:cNvSpPr>
          <p:nvPr/>
        </p:nvSpPr>
        <p:spPr bwMode="auto">
          <a:xfrm>
            <a:off x="364765" y="6179530"/>
            <a:ext cx="133472" cy="180662"/>
          </a:xfrm>
          <a:custGeom>
            <a:avLst/>
            <a:gdLst>
              <a:gd name="T0" fmla="*/ 44 w 88"/>
              <a:gd name="T1" fmla="*/ 0 h 128"/>
              <a:gd name="T2" fmla="*/ 0 w 88"/>
              <a:gd name="T3" fmla="*/ 44 h 128"/>
              <a:gd name="T4" fmla="*/ 0 w 88"/>
              <a:gd name="T5" fmla="*/ 84 h 128"/>
              <a:gd name="T6" fmla="*/ 44 w 88"/>
              <a:gd name="T7" fmla="*/ 128 h 128"/>
              <a:gd name="T8" fmla="*/ 88 w 88"/>
              <a:gd name="T9" fmla="*/ 84 h 128"/>
              <a:gd name="T10" fmla="*/ 88 w 88"/>
              <a:gd name="T11" fmla="*/ 44 h 128"/>
              <a:gd name="T12" fmla="*/ 44 w 88"/>
              <a:gd name="T13" fmla="*/ 0 h 128"/>
              <a:gd name="T14" fmla="*/ 80 w 88"/>
              <a:gd name="T15" fmla="*/ 84 h 128"/>
              <a:gd name="T16" fmla="*/ 44 w 88"/>
              <a:gd name="T17" fmla="*/ 120 h 128"/>
              <a:gd name="T18" fmla="*/ 8 w 88"/>
              <a:gd name="T19" fmla="*/ 84 h 128"/>
              <a:gd name="T20" fmla="*/ 8 w 88"/>
              <a:gd name="T21" fmla="*/ 44 h 128"/>
              <a:gd name="T22" fmla="*/ 44 w 88"/>
              <a:gd name="T23" fmla="*/ 8 h 128"/>
              <a:gd name="T24" fmla="*/ 80 w 88"/>
              <a:gd name="T25" fmla="*/ 44 h 128"/>
              <a:gd name="T26" fmla="*/ 80 w 88"/>
              <a:gd name="T27" fmla="*/ 84 h 128"/>
              <a:gd name="T28" fmla="*/ 44 w 88"/>
              <a:gd name="T29" fmla="*/ 28 h 128"/>
              <a:gd name="T30" fmla="*/ 40 w 88"/>
              <a:gd name="T31" fmla="*/ 32 h 128"/>
              <a:gd name="T32" fmla="*/ 40 w 88"/>
              <a:gd name="T33" fmla="*/ 48 h 128"/>
              <a:gd name="T34" fmla="*/ 44 w 88"/>
              <a:gd name="T35" fmla="*/ 52 h 128"/>
              <a:gd name="T36" fmla="*/ 48 w 88"/>
              <a:gd name="T37" fmla="*/ 48 h 128"/>
              <a:gd name="T38" fmla="*/ 48 w 88"/>
              <a:gd name="T39" fmla="*/ 32 h 128"/>
              <a:gd name="T40" fmla="*/ 44 w 88"/>
              <a:gd name="T41" fmla="*/ 2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" h="128">
                <a:moveTo>
                  <a:pt x="44" y="0"/>
                </a:moveTo>
                <a:cubicBezTo>
                  <a:pt x="20" y="0"/>
                  <a:pt x="0" y="20"/>
                  <a:pt x="0" y="44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108"/>
                  <a:pt x="20" y="128"/>
                  <a:pt x="44" y="128"/>
                </a:cubicBezTo>
                <a:cubicBezTo>
                  <a:pt x="68" y="128"/>
                  <a:pt x="88" y="108"/>
                  <a:pt x="88" y="8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20"/>
                  <a:pt x="68" y="0"/>
                  <a:pt x="44" y="0"/>
                </a:cubicBezTo>
                <a:close/>
                <a:moveTo>
                  <a:pt x="80" y="84"/>
                </a:moveTo>
                <a:cubicBezTo>
                  <a:pt x="80" y="104"/>
                  <a:pt x="64" y="120"/>
                  <a:pt x="44" y="120"/>
                </a:cubicBezTo>
                <a:cubicBezTo>
                  <a:pt x="24" y="120"/>
                  <a:pt x="8" y="104"/>
                  <a:pt x="8" y="84"/>
                </a:cubicBezTo>
                <a:cubicBezTo>
                  <a:pt x="8" y="44"/>
                  <a:pt x="8" y="44"/>
                  <a:pt x="8" y="44"/>
                </a:cubicBezTo>
                <a:cubicBezTo>
                  <a:pt x="8" y="24"/>
                  <a:pt x="24" y="8"/>
                  <a:pt x="44" y="8"/>
                </a:cubicBezTo>
                <a:cubicBezTo>
                  <a:pt x="64" y="8"/>
                  <a:pt x="80" y="24"/>
                  <a:pt x="80" y="44"/>
                </a:cubicBezTo>
                <a:lnTo>
                  <a:pt x="80" y="84"/>
                </a:lnTo>
                <a:close/>
                <a:moveTo>
                  <a:pt x="44" y="28"/>
                </a:moveTo>
                <a:cubicBezTo>
                  <a:pt x="42" y="28"/>
                  <a:pt x="40" y="30"/>
                  <a:pt x="40" y="32"/>
                </a:cubicBezTo>
                <a:cubicBezTo>
                  <a:pt x="40" y="48"/>
                  <a:pt x="40" y="48"/>
                  <a:pt x="40" y="48"/>
                </a:cubicBezTo>
                <a:cubicBezTo>
                  <a:pt x="40" y="50"/>
                  <a:pt x="42" y="52"/>
                  <a:pt x="44" y="52"/>
                </a:cubicBezTo>
                <a:cubicBezTo>
                  <a:pt x="46" y="52"/>
                  <a:pt x="48" y="50"/>
                  <a:pt x="48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30"/>
                  <a:pt x="46" y="28"/>
                  <a:pt x="44" y="28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0000"/>
            </a:schemeClr>
          </a:solidFill>
          <a:ln>
            <a:noFill/>
          </a:ln>
        </p:spPr>
        <p:txBody>
          <a:bodyPr vert="horz" wrap="square" lIns="45835" tIns="22918" rIns="45835" bIns="22918" numCol="1" anchor="t" anchorCtr="0" compatLnSpc="1">
            <a:prstTxWarp prst="textNoShape">
              <a:avLst/>
            </a:prstTxWarp>
          </a:bodyPr>
          <a:lstStyle/>
          <a:p>
            <a:endParaRPr lang="en-US" sz="902">
              <a:solidFill>
                <a:schemeClr val="tx1"/>
              </a:solidFill>
            </a:endParaRPr>
          </a:p>
        </p:txBody>
      </p:sp>
      <p:sp>
        <p:nvSpPr>
          <p:cNvPr id="52" name="Текст 7"/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117115" y="5147945"/>
            <a:ext cx="1092838" cy="161219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600" b="1" spc="0" baseline="0">
                <a:solidFill>
                  <a:schemeClr val="tx1">
                    <a:alpha val="20000"/>
                  </a:schemeClr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DISCOVER</a:t>
            </a:r>
          </a:p>
        </p:txBody>
      </p:sp>
    </p:spTree>
    <p:extLst>
      <p:ext uri="{BB962C8B-B14F-4D97-AF65-F5344CB8AC3E}">
        <p14:creationId xmlns:p14="http://schemas.microsoft.com/office/powerpoint/2010/main" val="183037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4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63" Type="http://schemas.openxmlformats.org/officeDocument/2006/relationships/slideLayout" Target="../slideLayouts/slideLayout74.xml"/><Relationship Id="rId68" Type="http://schemas.openxmlformats.org/officeDocument/2006/relationships/slideLayout" Target="../slideLayouts/slideLayout79.xml"/><Relationship Id="rId84" Type="http://schemas.openxmlformats.org/officeDocument/2006/relationships/slideLayout" Target="../slideLayouts/slideLayout95.xml"/><Relationship Id="rId89" Type="http://schemas.openxmlformats.org/officeDocument/2006/relationships/slideLayout" Target="../slideLayouts/slideLayout100.xml"/><Relationship Id="rId112" Type="http://schemas.openxmlformats.org/officeDocument/2006/relationships/slideLayout" Target="../slideLayouts/slideLayout123.xml"/><Relationship Id="rId16" Type="http://schemas.openxmlformats.org/officeDocument/2006/relationships/slideLayout" Target="../slideLayouts/slideLayout27.xml"/><Relationship Id="rId107" Type="http://schemas.openxmlformats.org/officeDocument/2006/relationships/slideLayout" Target="../slideLayouts/slideLayout118.xml"/><Relationship Id="rId11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74" Type="http://schemas.openxmlformats.org/officeDocument/2006/relationships/slideLayout" Target="../slideLayouts/slideLayout85.xml"/><Relationship Id="rId79" Type="http://schemas.openxmlformats.org/officeDocument/2006/relationships/slideLayout" Target="../slideLayouts/slideLayout90.xml"/><Relationship Id="rId102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6.xml"/><Relationship Id="rId90" Type="http://schemas.openxmlformats.org/officeDocument/2006/relationships/slideLayout" Target="../slideLayouts/slideLayout101.xml"/><Relationship Id="rId95" Type="http://schemas.openxmlformats.org/officeDocument/2006/relationships/slideLayout" Target="../slideLayouts/slideLayout106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64" Type="http://schemas.openxmlformats.org/officeDocument/2006/relationships/slideLayout" Target="../slideLayouts/slideLayout75.xml"/><Relationship Id="rId69" Type="http://schemas.openxmlformats.org/officeDocument/2006/relationships/slideLayout" Target="../slideLayouts/slideLayout80.xml"/><Relationship Id="rId113" Type="http://schemas.openxmlformats.org/officeDocument/2006/relationships/slideLayout" Target="../slideLayouts/slideLayout124.xml"/><Relationship Id="rId80" Type="http://schemas.openxmlformats.org/officeDocument/2006/relationships/slideLayout" Target="../slideLayouts/slideLayout91.xml"/><Relationship Id="rId85" Type="http://schemas.openxmlformats.org/officeDocument/2006/relationships/slideLayout" Target="../slideLayouts/slideLayout96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59" Type="http://schemas.openxmlformats.org/officeDocument/2006/relationships/slideLayout" Target="../slideLayouts/slideLayout70.xml"/><Relationship Id="rId103" Type="http://schemas.openxmlformats.org/officeDocument/2006/relationships/slideLayout" Target="../slideLayouts/slideLayout114.xml"/><Relationship Id="rId108" Type="http://schemas.openxmlformats.org/officeDocument/2006/relationships/slideLayout" Target="../slideLayouts/slideLayout119.xml"/><Relationship Id="rId54" Type="http://schemas.openxmlformats.org/officeDocument/2006/relationships/slideLayout" Target="../slideLayouts/slideLayout65.xml"/><Relationship Id="rId70" Type="http://schemas.openxmlformats.org/officeDocument/2006/relationships/slideLayout" Target="../slideLayouts/slideLayout81.xml"/><Relationship Id="rId75" Type="http://schemas.openxmlformats.org/officeDocument/2006/relationships/slideLayout" Target="../slideLayouts/slideLayout86.xml"/><Relationship Id="rId91" Type="http://schemas.openxmlformats.org/officeDocument/2006/relationships/slideLayout" Target="../slideLayouts/slideLayout102.xml"/><Relationship Id="rId96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6" Type="http://schemas.openxmlformats.org/officeDocument/2006/relationships/slideLayout" Target="../slideLayouts/slideLayout117.xml"/><Relationship Id="rId114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slideLayout" Target="../slideLayouts/slideLayout76.xml"/><Relationship Id="rId73" Type="http://schemas.openxmlformats.org/officeDocument/2006/relationships/slideLayout" Target="../slideLayouts/slideLayout84.xml"/><Relationship Id="rId78" Type="http://schemas.openxmlformats.org/officeDocument/2006/relationships/slideLayout" Target="../slideLayouts/slideLayout89.xml"/><Relationship Id="rId81" Type="http://schemas.openxmlformats.org/officeDocument/2006/relationships/slideLayout" Target="../slideLayouts/slideLayout92.xml"/><Relationship Id="rId86" Type="http://schemas.openxmlformats.org/officeDocument/2006/relationships/slideLayout" Target="../slideLayouts/slideLayout97.xml"/><Relationship Id="rId94" Type="http://schemas.openxmlformats.org/officeDocument/2006/relationships/slideLayout" Target="../slideLayouts/slideLayout105.xml"/><Relationship Id="rId99" Type="http://schemas.openxmlformats.org/officeDocument/2006/relationships/slideLayout" Target="../slideLayouts/slideLayout110.xml"/><Relationship Id="rId101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Relationship Id="rId109" Type="http://schemas.openxmlformats.org/officeDocument/2006/relationships/slideLayout" Target="../slideLayouts/slideLayout120.xml"/><Relationship Id="rId34" Type="http://schemas.openxmlformats.org/officeDocument/2006/relationships/slideLayout" Target="../slideLayouts/slideLayout45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76" Type="http://schemas.openxmlformats.org/officeDocument/2006/relationships/slideLayout" Target="../slideLayouts/slideLayout87.xml"/><Relationship Id="rId97" Type="http://schemas.openxmlformats.org/officeDocument/2006/relationships/slideLayout" Target="../slideLayouts/slideLayout108.xml"/><Relationship Id="rId104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18.xml"/><Relationship Id="rId71" Type="http://schemas.openxmlformats.org/officeDocument/2006/relationships/slideLayout" Target="../slideLayouts/slideLayout82.xml"/><Relationship Id="rId9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13.xml"/><Relationship Id="rId29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35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66" Type="http://schemas.openxmlformats.org/officeDocument/2006/relationships/slideLayout" Target="../slideLayouts/slideLayout77.xml"/><Relationship Id="rId87" Type="http://schemas.openxmlformats.org/officeDocument/2006/relationships/slideLayout" Target="../slideLayouts/slideLayout98.xml"/><Relationship Id="rId110" Type="http://schemas.openxmlformats.org/officeDocument/2006/relationships/slideLayout" Target="../slideLayouts/slideLayout121.xml"/><Relationship Id="rId115" Type="http://schemas.openxmlformats.org/officeDocument/2006/relationships/slideLayout" Target="../slideLayouts/slideLayout126.xml"/><Relationship Id="rId61" Type="http://schemas.openxmlformats.org/officeDocument/2006/relationships/slideLayout" Target="../slideLayouts/slideLayout72.xml"/><Relationship Id="rId82" Type="http://schemas.openxmlformats.org/officeDocument/2006/relationships/slideLayout" Target="../slideLayouts/slideLayout93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56" Type="http://schemas.openxmlformats.org/officeDocument/2006/relationships/slideLayout" Target="../slideLayouts/slideLayout67.xml"/><Relationship Id="rId77" Type="http://schemas.openxmlformats.org/officeDocument/2006/relationships/slideLayout" Target="../slideLayouts/slideLayout88.xml"/><Relationship Id="rId100" Type="http://schemas.openxmlformats.org/officeDocument/2006/relationships/slideLayout" Target="../slideLayouts/slideLayout111.xml"/><Relationship Id="rId105" Type="http://schemas.openxmlformats.org/officeDocument/2006/relationships/slideLayout" Target="../slideLayouts/slideLayout116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72" Type="http://schemas.openxmlformats.org/officeDocument/2006/relationships/slideLayout" Target="../slideLayouts/slideLayout83.xml"/><Relationship Id="rId93" Type="http://schemas.openxmlformats.org/officeDocument/2006/relationships/slideLayout" Target="../slideLayouts/slideLayout104.xml"/><Relationship Id="rId9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4.xml"/><Relationship Id="rId25" Type="http://schemas.openxmlformats.org/officeDocument/2006/relationships/slideLayout" Target="../slideLayouts/slideLayout36.xml"/><Relationship Id="rId46" Type="http://schemas.openxmlformats.org/officeDocument/2006/relationships/slideLayout" Target="../slideLayouts/slideLayout57.xml"/><Relationship Id="rId67" Type="http://schemas.openxmlformats.org/officeDocument/2006/relationships/slideLayout" Target="../slideLayouts/slideLayout78.xml"/><Relationship Id="rId11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62" Type="http://schemas.openxmlformats.org/officeDocument/2006/relationships/slideLayout" Target="../slideLayouts/slideLayout73.xml"/><Relationship Id="rId83" Type="http://schemas.openxmlformats.org/officeDocument/2006/relationships/slideLayout" Target="../slideLayouts/slideLayout94.xml"/><Relationship Id="rId88" Type="http://schemas.openxmlformats.org/officeDocument/2006/relationships/slideLayout" Target="../slideLayouts/slideLayout99.xml"/><Relationship Id="rId111" Type="http://schemas.openxmlformats.org/officeDocument/2006/relationships/slideLayout" Target="../slideLayouts/slideLayout1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B61444-ADF6-7EFC-3B62-04826125C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F395B-8DD1-C8AB-D230-6318B4554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CD256-8B03-8E52-25EA-E81D96C8E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FB0F-1573-4E10-BF4E-43E1B4938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37CFB-9942-1FC9-3197-8324B30DC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1D6D-C254-5A62-7BD0-07A94AFC6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E89E-1824-4378-AB3F-5CD9D9F4C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58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16"/>
          <p:cNvSpPr>
            <a:spLocks noGrp="1"/>
          </p:cNvSpPr>
          <p:nvPr>
            <p:ph type="body" idx="1"/>
          </p:nvPr>
        </p:nvSpPr>
        <p:spPr>
          <a:xfrm>
            <a:off x="854780" y="2598700"/>
            <a:ext cx="10514938" cy="35780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Title_01</a:t>
            </a:r>
          </a:p>
          <a:p>
            <a:pPr lvl="3"/>
            <a:r>
              <a:rPr lang="en-US" dirty="0"/>
              <a:t>Title_02</a:t>
            </a:r>
          </a:p>
          <a:p>
            <a:pPr lvl="4"/>
            <a:r>
              <a:rPr lang="en-US" dirty="0"/>
              <a:t>Base text_01</a:t>
            </a:r>
          </a:p>
          <a:p>
            <a:pPr marL="0" marR="0" lvl="0" indent="0" algn="l" defTabSz="906785" rtl="0" eaLnBrk="1" fontAlgn="auto" latinLnBrk="0" hangingPunct="1">
              <a:lnSpc>
                <a:spcPct val="150000"/>
              </a:lnSpc>
              <a:spcBef>
                <a:spcPts val="496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dirty="0"/>
              <a:t>Base text_02</a:t>
            </a:r>
          </a:p>
          <a:p>
            <a:pPr lvl="5"/>
            <a:r>
              <a:rPr lang="en-US" dirty="0"/>
              <a:t>Base text_03</a:t>
            </a:r>
          </a:p>
          <a:p>
            <a:pPr lvl="6"/>
            <a:r>
              <a:rPr lang="en-US" dirty="0"/>
              <a:t>Base text_04</a:t>
            </a:r>
          </a:p>
          <a:p>
            <a:pPr lvl="7"/>
            <a:endParaRPr lang="en-US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>
          <a:xfrm>
            <a:off x="863938" y="1118595"/>
            <a:ext cx="10514938" cy="132512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990281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  <p:sldLayoutId id="2147483738" r:id="rId78"/>
    <p:sldLayoutId id="2147483739" r:id="rId79"/>
    <p:sldLayoutId id="2147483740" r:id="rId80"/>
    <p:sldLayoutId id="2147483741" r:id="rId81"/>
    <p:sldLayoutId id="2147483742" r:id="rId82"/>
    <p:sldLayoutId id="2147483743" r:id="rId83"/>
    <p:sldLayoutId id="2147483744" r:id="rId84"/>
    <p:sldLayoutId id="2147483745" r:id="rId85"/>
    <p:sldLayoutId id="2147483746" r:id="rId86"/>
    <p:sldLayoutId id="2147483747" r:id="rId87"/>
    <p:sldLayoutId id="2147483748" r:id="rId88"/>
    <p:sldLayoutId id="2147483749" r:id="rId89"/>
    <p:sldLayoutId id="2147483750" r:id="rId90"/>
    <p:sldLayoutId id="2147483751" r:id="rId91"/>
    <p:sldLayoutId id="2147483752" r:id="rId92"/>
    <p:sldLayoutId id="2147483753" r:id="rId93"/>
    <p:sldLayoutId id="2147483754" r:id="rId94"/>
    <p:sldLayoutId id="2147483755" r:id="rId95"/>
    <p:sldLayoutId id="2147483756" r:id="rId96"/>
    <p:sldLayoutId id="2147483757" r:id="rId97"/>
    <p:sldLayoutId id="2147483758" r:id="rId98"/>
    <p:sldLayoutId id="2147483759" r:id="rId99"/>
    <p:sldLayoutId id="2147483760" r:id="rId100"/>
    <p:sldLayoutId id="2147483761" r:id="rId101"/>
    <p:sldLayoutId id="2147483762" r:id="rId102"/>
    <p:sldLayoutId id="2147483763" r:id="rId103"/>
    <p:sldLayoutId id="2147483764" r:id="rId104"/>
    <p:sldLayoutId id="2147483765" r:id="rId105"/>
    <p:sldLayoutId id="2147483766" r:id="rId106"/>
    <p:sldLayoutId id="2147483767" r:id="rId107"/>
    <p:sldLayoutId id="2147483768" r:id="rId108"/>
    <p:sldLayoutId id="2147483769" r:id="rId109"/>
    <p:sldLayoutId id="2147483770" r:id="rId110"/>
    <p:sldLayoutId id="2147483771" r:id="rId111"/>
    <p:sldLayoutId id="2147483772" r:id="rId112"/>
    <p:sldLayoutId id="2147483773" r:id="rId113"/>
    <p:sldLayoutId id="2147483774" r:id="rId114"/>
    <p:sldLayoutId id="2147483775" r:id="rId115"/>
  </p:sldLayoutIdLst>
  <p:transition spd="slow">
    <p:push dir="u"/>
  </p:transition>
  <p:hf sldNum="0" hdr="0" ftr="0" dt="0"/>
  <p:txStyles>
    <p:titleStyle>
      <a:lvl1pPr algn="l" defTabSz="906785" rtl="0" eaLnBrk="1" latinLnBrk="0" hangingPunct="1">
        <a:lnSpc>
          <a:spcPct val="90000"/>
        </a:lnSpc>
        <a:spcBef>
          <a:spcPct val="0"/>
        </a:spcBef>
        <a:buNone/>
        <a:defRPr sz="7519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06785" rtl="0" eaLnBrk="1" fontAlgn="auto" latinLnBrk="0" hangingPunct="1">
        <a:lnSpc>
          <a:spcPct val="100000"/>
        </a:lnSpc>
        <a:spcBef>
          <a:spcPts val="496"/>
        </a:spcBef>
        <a:spcAft>
          <a:spcPts val="0"/>
        </a:spcAft>
        <a:buClrTx/>
        <a:buSzPct val="100000"/>
        <a:buFontTx/>
        <a:buNone/>
        <a:tabLst/>
        <a:defRPr sz="1003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0" indent="0" algn="l" defTabSz="447203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805" b="1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2pPr>
      <a:lvl3pPr marL="0" indent="0" algn="l" defTabSz="447203" rtl="0" eaLnBrk="1" latinLnBrk="0" hangingPunct="1">
        <a:lnSpc>
          <a:spcPct val="150000"/>
        </a:lnSpc>
        <a:spcBef>
          <a:spcPts val="496"/>
        </a:spcBef>
        <a:buSzPct val="100000"/>
        <a:buFontTx/>
        <a:buNone/>
        <a:defRPr sz="10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3pPr>
      <a:lvl4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504" b="1" kern="120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4pPr>
      <a:lvl5pPr marL="0" indent="0" algn="l" defTabSz="906785" rtl="0" eaLnBrk="1" latinLnBrk="0" hangingPunct="1">
        <a:lnSpc>
          <a:spcPct val="100000"/>
        </a:lnSpc>
        <a:spcBef>
          <a:spcPts val="496"/>
        </a:spcBef>
        <a:buSzPct val="100000"/>
        <a:buFontTx/>
        <a:buNone/>
        <a:defRPr sz="1203" kern="1200" baseline="0">
          <a:solidFill>
            <a:schemeClr val="tx1">
              <a:lumMod val="95000"/>
              <a:lumOff val="5000"/>
            </a:schemeClr>
          </a:solidFill>
          <a:latin typeface="+mn-lt"/>
          <a:ea typeface="Open Sans" panose="020B0606030504020204" pitchFamily="34" charset="0"/>
          <a:cs typeface="Open Sans" panose="020B0606030504020204" pitchFamily="34" charset="0"/>
        </a:defRPr>
      </a:lvl5pPr>
      <a:lvl6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6pPr>
      <a:lvl7pPr marL="0" indent="0" algn="l" defTabSz="906785" rtl="0" eaLnBrk="1" latinLnBrk="0" hangingPunct="1">
        <a:lnSpc>
          <a:spcPct val="100000"/>
        </a:lnSpc>
        <a:spcBef>
          <a:spcPts val="496"/>
        </a:spcBef>
        <a:buFontTx/>
        <a:buNone/>
        <a:defRPr sz="802" b="1" kern="1200" baseline="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7pPr>
      <a:lvl8pPr marL="0" marR="0" indent="0" algn="l" defTabSz="906785" rtl="0" eaLnBrk="1" fontAlgn="auto" latinLnBrk="0" hangingPunct="1">
        <a:lnSpc>
          <a:spcPct val="90000"/>
        </a:lnSpc>
        <a:spcBef>
          <a:spcPts val="496"/>
        </a:spcBef>
        <a:spcAft>
          <a:spcPts val="0"/>
        </a:spcAft>
        <a:buClrTx/>
        <a:buSzTx/>
        <a:buFontTx/>
        <a:buNone/>
        <a:tabLst/>
        <a:defRPr sz="802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9040" indent="0" algn="l" defTabSz="906785" rtl="0" eaLnBrk="1" latinLnBrk="0" hangingPunct="1">
        <a:lnSpc>
          <a:spcPct val="90000"/>
        </a:lnSpc>
        <a:spcBef>
          <a:spcPts val="496"/>
        </a:spcBef>
        <a:buFont typeface="Arial" panose="020B0604020202020204" pitchFamily="34" charset="0"/>
        <a:buNone/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1pPr>
      <a:lvl2pPr marL="45339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2pPr>
      <a:lvl3pPr marL="906785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8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4pPr>
      <a:lvl5pPr marL="1813572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5pPr>
      <a:lvl6pPr marL="226696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6pPr>
      <a:lvl7pPr marL="2720357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7pPr>
      <a:lvl8pPr marL="3173750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8pPr>
      <a:lvl9pPr marL="3627143" algn="l" defTabSz="906785" rtl="0" eaLnBrk="1" latinLnBrk="0" hangingPunct="1">
        <a:defRPr sz="17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6F8041-A368-4C60-92B7-5776BE872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ctr">
            <a:normAutofit/>
          </a:bodyPr>
          <a:lstStyle/>
          <a:p>
            <a:r>
              <a:rPr lang="ru-RU" sz="3600" dirty="0">
                <a:ea typeface="Jura" pitchFamily="2" charset="0"/>
              </a:rPr>
              <a:t>Функции</a:t>
            </a:r>
            <a:endParaRPr lang="en-US" sz="3600" dirty="0"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Именованная группа операторов, позволяющая выполнять некоторую процедуру многократно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82AFABF-34A7-D8B1-4ED0-CC94FC175E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4578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Встроенные функции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853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D54BA9-3848-4E4F-931D-7DAF0FE5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Синтаксис</a:t>
            </a:r>
            <a:endParaRPr lang="en-US" b="1" dirty="0">
              <a:latin typeface="+mj-lt"/>
              <a:ea typeface="Cambria Math" panose="02040503050406030204" pitchFamily="18" charset="0"/>
              <a:cs typeface="JetBrains Mono" panose="02000009000000000000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438D2-16F4-4D7A-85FB-1652A0A4455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JetBrains Mono" panose="0200000900000000000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endParaRPr lang="ru-RU" sz="2800" dirty="0">
              <a:latin typeface="JetBrains Mono" panose="02000009000000000000" pitchFamily="49" charset="0"/>
              <a:ea typeface="Cambria Math" panose="02040503050406030204" pitchFamily="18" charset="0"/>
              <a:cs typeface="JetBrains Mono" panose="02000009000000000000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def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func_name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(arg1, … , </a:t>
            </a:r>
            <a:r>
              <a:rPr lang="en-US" sz="2400" dirty="0" err="1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argN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):</a:t>
            </a:r>
            <a:b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</a:b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operators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…</a:t>
            </a:r>
          </a:p>
          <a:p>
            <a:pPr marL="0" indent="0">
              <a:buNone/>
            </a:pP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return</a:t>
            </a:r>
            <a:r>
              <a:rPr lang="en-US" sz="2400" dirty="0">
                <a:latin typeface="JetBrains Mono" panose="02000009000000000000"/>
                <a:ea typeface="Red Hat Mono" panose="02010309040201060303" pitchFamily="49" charset="0"/>
                <a:cs typeface="Red Hat Mono" panose="02010309040201060303" pitchFamily="49" charset="0"/>
              </a:rPr>
              <a:t> value</a:t>
            </a:r>
            <a:endParaRPr lang="en-US" sz="1800" dirty="0">
              <a:latin typeface="JetBrains Mono" panose="02000009000000000000"/>
              <a:ea typeface="Red Hat Mono" panose="02010309040201060303" pitchFamily="49" charset="0"/>
              <a:cs typeface="Red Hat Mono" panose="02010309040201060303" pitchFamily="49" charset="0"/>
            </a:endParaRPr>
          </a:p>
          <a:p>
            <a:pPr marL="0" indent="0">
              <a:buNone/>
            </a:pPr>
            <a:endParaRPr lang="en-US" sz="2400" dirty="0">
              <a:latin typeface="JetBrains Mono" panose="02000009000000000000"/>
              <a:cs typeface="JetBrains Mono" panose="02000009000000000000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4BADFB-C6A5-4832-A627-76CF205D0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latin typeface="+mj-lt"/>
                <a:ea typeface="Jura" pitchFamily="2" charset="0"/>
              </a:rPr>
              <a:t>Правила именования функций совпадают с правилами именования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286896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3DAF81-0773-49EE-90A4-211EA391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синтаксиса</a:t>
            </a:r>
            <a:endParaRPr lang="en-US" b="1" dirty="0">
              <a:latin typeface="+mj-lt"/>
              <a:cs typeface="JetBrains Mono" panose="02000009000000000000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E46128-C24C-4C2D-8041-10147EAC4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Любая функция это объект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9DE55-CABE-4362-0F27-0C36A76A5C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542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46DEB-3C6A-4345-AF51-60142A849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wrap="square" anchor="b">
            <a:normAutofit fontScale="90000"/>
          </a:bodyPr>
          <a:lstStyle/>
          <a:p>
            <a:r>
              <a:rPr lang="ru-RU" sz="3600" b="1" dirty="0">
                <a:latin typeface="+mn-lt"/>
                <a:ea typeface="Jura" pitchFamily="2" charset="0"/>
              </a:rPr>
              <a:t>Динамическая типизация и полиморфизм</a:t>
            </a:r>
            <a:endParaRPr lang="en-US" sz="3600" b="1" dirty="0">
              <a:latin typeface="+mn-lt"/>
              <a:ea typeface="Ju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15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EFBE3E-0AA8-4505-81BE-05C83D27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dirty="0"/>
              <a:t>Аргументы функции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7679A-3DF8-4F44-9678-CBFC708C6C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4075" y="2598738"/>
          <a:ext cx="10515600" cy="3578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1092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C0A6-0118-43DB-888D-0A1261C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Формы сопоставления аргументов функции</a:t>
            </a:r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5BA335AC-EF91-4833-BA67-5D7A791AB7E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19699" y="3059402"/>
          <a:ext cx="8352602" cy="309664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217886">
                  <a:extLst>
                    <a:ext uri="{9D8B030D-6E8A-4147-A177-3AD203B41FA5}">
                      <a16:colId xmlns:a16="http://schemas.microsoft.com/office/drawing/2014/main" val="2014251565"/>
                    </a:ext>
                  </a:extLst>
                </a:gridCol>
                <a:gridCol w="4134716">
                  <a:extLst>
                    <a:ext uri="{9D8B030D-6E8A-4147-A177-3AD203B41FA5}">
                      <a16:colId xmlns:a16="http://schemas.microsoft.com/office/drawing/2014/main" val="670543373"/>
                    </a:ext>
                  </a:extLst>
                </a:gridCol>
              </a:tblGrid>
              <a:tr h="516107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Объявление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Jura" pitchFamily="2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Вызов</a:t>
                      </a:r>
                      <a:endParaRPr lang="en-US" sz="1800" dirty="0">
                        <a:latin typeface="Red Hat Mono" panose="02010309040201060303" pitchFamily="49" charset="0"/>
                        <a:ea typeface="Red Hat Mono" panose="02010309040201060303" pitchFamily="49" charset="0"/>
                        <a:cs typeface="Red Hat Mono" panose="02010309040201060303" pitchFamily="49" charset="0"/>
                      </a:endParaRP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389534403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(value)</a:t>
                      </a:r>
                      <a:r>
                        <a:rPr lang="ru-RU" sz="1800" dirty="0">
                          <a:latin typeface="JetBrains Mono" panose="02000009000000000000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=value)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641797970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 = value)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(),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another_value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495912931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(*list)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418952179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1293327615"/>
                  </a:ext>
                </a:extLst>
              </a:tr>
              <a:tr h="5161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def 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, **</a:t>
                      </a: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kwargs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)</a:t>
                      </a:r>
                    </a:p>
                  </a:txBody>
                  <a:tcPr marL="117297" marR="117297" marT="58648" marB="58648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func</a:t>
                      </a:r>
                      <a:r>
                        <a:rPr lang="en-US" sz="1800" dirty="0">
                          <a:latin typeface="Red Hat Mono" panose="02010309040201060303" pitchFamily="49" charset="0"/>
                          <a:ea typeface="Red Hat Mono" panose="02010309040201060303" pitchFamily="49" charset="0"/>
                          <a:cs typeface="Red Hat Mono" panose="02010309040201060303" pitchFamily="49" charset="0"/>
                        </a:rPr>
                        <a:t>(value, *list, **dictionary)</a:t>
                      </a:r>
                    </a:p>
                  </a:txBody>
                  <a:tcPr marL="117297" marR="117297" marT="58648" marB="58648"/>
                </a:tc>
                <a:extLst>
                  <a:ext uri="{0D108BD9-81ED-4DB2-BD59-A6C34878D82A}">
                    <a16:rowId xmlns:a16="http://schemas.microsoft.com/office/drawing/2014/main" val="268623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61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1_Welco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1">
      <a:majorFont>
        <a:latin typeface="Mulish"/>
        <a:ea typeface=""/>
        <a:cs typeface=""/>
      </a:majorFont>
      <a:minorFont>
        <a:latin typeface="Mulish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c" id="{E1943ED4-74EF-4F8C-B10E-AE5D64934FE9}" vid="{0DB25F52-A022-425B-980A-1299967136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Fira Sans Medium</vt:lpstr>
      <vt:lpstr>JetBrains Mono</vt:lpstr>
      <vt:lpstr>Jura</vt:lpstr>
      <vt:lpstr>Mulish</vt:lpstr>
      <vt:lpstr>Red Hat Mono</vt:lpstr>
      <vt:lpstr>Office Theme</vt:lpstr>
      <vt:lpstr>01_Welcome</vt:lpstr>
      <vt:lpstr>Функции</vt:lpstr>
      <vt:lpstr>Функция</vt:lpstr>
      <vt:lpstr>Встроенные функции</vt:lpstr>
      <vt:lpstr>Синтаксис</vt:lpstr>
      <vt:lpstr>Разбор синтаксиса</vt:lpstr>
      <vt:lpstr>Динамическая типизация и полиморфизм</vt:lpstr>
      <vt:lpstr>Аргументы функции</vt:lpstr>
      <vt:lpstr>Формы сопоставления аргументов функции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Mikita Tsiarentsyeu</dc:creator>
  <cp:lastModifiedBy>Mikita Tsiarentsyeu</cp:lastModifiedBy>
  <cp:revision>1</cp:revision>
  <dcterms:created xsi:type="dcterms:W3CDTF">2024-02-15T18:45:04Z</dcterms:created>
  <dcterms:modified xsi:type="dcterms:W3CDTF">2024-02-15T18:45:37Z</dcterms:modified>
</cp:coreProperties>
</file>