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95" r:id="rId3"/>
    <p:sldId id="796" r:id="rId4"/>
    <p:sldId id="450" r:id="rId5"/>
    <p:sldId id="819" r:id="rId6"/>
    <p:sldId id="797" r:id="rId7"/>
    <p:sldId id="799" r:id="rId8"/>
    <p:sldId id="452" r:id="rId9"/>
    <p:sldId id="798" r:id="rId10"/>
    <p:sldId id="454" r:id="rId11"/>
    <p:sldId id="481" r:id="rId12"/>
    <p:sldId id="455" r:id="rId13"/>
    <p:sldId id="456" r:id="rId14"/>
    <p:sldId id="457" r:id="rId15"/>
    <p:sldId id="458" r:id="rId16"/>
    <p:sldId id="459" r:id="rId17"/>
    <p:sldId id="460" r:id="rId18"/>
    <p:sldId id="461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800" r:id="rId28"/>
    <p:sldId id="471" r:id="rId29"/>
    <p:sldId id="472" r:id="rId30"/>
    <p:sldId id="801" r:id="rId31"/>
    <p:sldId id="474" r:id="rId32"/>
    <p:sldId id="475" r:id="rId33"/>
    <p:sldId id="477" r:id="rId34"/>
    <p:sldId id="478" r:id="rId35"/>
    <p:sldId id="479" r:id="rId36"/>
    <p:sldId id="480" r:id="rId37"/>
    <p:sldId id="482" r:id="rId38"/>
    <p:sldId id="483" r:id="rId39"/>
    <p:sldId id="476" r:id="rId40"/>
    <p:sldId id="802" r:id="rId41"/>
    <p:sldId id="485" r:id="rId42"/>
    <p:sldId id="486" r:id="rId43"/>
    <p:sldId id="80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b технологии" id="{F18590CE-F586-484A-99A9-C5824E48B461}">
          <p14:sldIdLst>
            <p14:sldId id="795"/>
            <p14:sldId id="796"/>
            <p14:sldId id="450"/>
            <p14:sldId id="819"/>
            <p14:sldId id="797"/>
            <p14:sldId id="799"/>
            <p14:sldId id="452"/>
          </p14:sldIdLst>
        </p14:section>
        <p14:section name="Web - базовые инструменты" id="{EE13882C-69A2-411B-BCA2-14AAB28D490D}">
          <p14:sldIdLst>
            <p14:sldId id="798"/>
            <p14:sldId id="454"/>
            <p14:sldId id="481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800"/>
            <p14:sldId id="471"/>
            <p14:sldId id="472"/>
            <p14:sldId id="801"/>
            <p14:sldId id="474"/>
            <p14:sldId id="475"/>
            <p14:sldId id="477"/>
            <p14:sldId id="478"/>
            <p14:sldId id="479"/>
            <p14:sldId id="480"/>
            <p14:sldId id="482"/>
            <p14:sldId id="483"/>
            <p14:sldId id="476"/>
            <p14:sldId id="802"/>
            <p14:sldId id="485"/>
            <p14:sldId id="486"/>
            <p14:sldId id="80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793DA95-EF0A-47B3-BE64-F5AC4172643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Протокол передачи данных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по сети</a:t>
          </a:r>
          <a:endParaRPr lang="en-US" dirty="0">
            <a:latin typeface="+mj-lt"/>
            <a:ea typeface="Jura" pitchFamily="2" charset="0"/>
          </a:endParaRPr>
        </a:p>
      </dgm:t>
    </dgm:pt>
    <dgm:pt modelId="{2D65569D-290C-441F-A6E3-7472D2A025CD}" type="parTrans" cxnId="{18B9CC08-DEDF-4472-8FEB-34FF862B97DB}">
      <dgm:prSet/>
      <dgm:spPr/>
      <dgm:t>
        <a:bodyPr/>
        <a:lstStyle/>
        <a:p>
          <a:endParaRPr lang="en-US"/>
        </a:p>
      </dgm:t>
    </dgm:pt>
    <dgm:pt modelId="{5E569FB9-D59F-4D28-8459-6620C680F329}" type="sibTrans" cxnId="{18B9CC08-DEDF-4472-8FEB-34FF862B97DB}">
      <dgm:prSet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dirty="0">
            <a:latin typeface="+mj-lt"/>
            <a:ea typeface="Jura" pitchFamily="2" charset="0"/>
          </a:endParaRP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Предполагает отсутствие состояния между запросами</a:t>
          </a:r>
          <a:endParaRPr lang="en-US" dirty="0">
            <a:latin typeface="+mj-lt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42AE5E53-5B4B-40C8-9F1B-B4906BF7DEBA}" type="pres">
      <dgm:prSet presAssocID="{C793DA95-EF0A-47B3-BE64-F5AC417264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4D8AFC0-7FB2-4F3F-94F6-575098EB72E9}" type="pres">
      <dgm:prSet presAssocID="{5E569FB9-D59F-4D28-8459-6620C680F329}" presName="spacer" presStyleCnt="0"/>
      <dgm:spPr/>
    </dgm:pt>
    <dgm:pt modelId="{04D2463C-86E8-4C9D-AEF4-1239548B1175}" type="pres">
      <dgm:prSet presAssocID="{674CB33A-893B-471D-967C-83AC9BA065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B9CC08-DEDF-4472-8FEB-34FF862B97DB}" srcId="{1ACBCBBD-E06F-4040-BF8A-5D7E8938569A}" destId="{C793DA95-EF0A-47B3-BE64-F5AC4172643B}" srcOrd="0" destOrd="0" parTransId="{2D65569D-290C-441F-A6E3-7472D2A025CD}" sibTransId="{5E569FB9-D59F-4D28-8459-6620C680F329}"/>
    <dgm:cxn modelId="{2D4B4927-3ACF-4B96-BD2F-B01DE17FC586}" srcId="{1ACBCBBD-E06F-4040-BF8A-5D7E8938569A}" destId="{A4EEE862-36DB-43BF-AA83-C42A11A628C4}" srcOrd="2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1" destOrd="0" parTransId="{298AA26D-D751-4CB2-B9B3-0FA4037A5045}" sibTransId="{9FA6DDFC-CCCD-40A2-AD13-90D348A2DCBC}"/>
    <dgm:cxn modelId="{4B192857-882E-487A-BB5C-503213B700F6}" type="presOf" srcId="{C793DA95-EF0A-47B3-BE64-F5AC4172643B}" destId="{42AE5E53-5B4B-40C8-9F1B-B4906BF7DEBA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5DF86491-114D-49A4-8023-E7CC7F69F73D}" type="presParOf" srcId="{44AE0CFF-C2EB-4E87-92E0-1C695B1CF850}" destId="{42AE5E53-5B4B-40C8-9F1B-B4906BF7DEBA}" srcOrd="0" destOrd="0" presId="urn:microsoft.com/office/officeart/2005/8/layout/vList2"/>
    <dgm:cxn modelId="{A19271A5-A43B-4EF9-A97F-1C188F8A09CD}" type="presParOf" srcId="{44AE0CFF-C2EB-4E87-92E0-1C695B1CF850}" destId="{24D8AFC0-7FB2-4F3F-94F6-575098EB72E9}" srcOrd="1" destOrd="0" presId="urn:microsoft.com/office/officeart/2005/8/layout/vList2"/>
    <dgm:cxn modelId="{E99D6707-948C-455A-8CF4-51980FBA0CF4}" type="presParOf" srcId="{44AE0CFF-C2EB-4E87-92E0-1C695B1CF850}" destId="{04D2463C-86E8-4C9D-AEF4-1239548B1175}" srcOrd="2" destOrd="0" presId="urn:microsoft.com/office/officeart/2005/8/layout/vList2"/>
    <dgm:cxn modelId="{9AEB978A-AC90-4C1E-BCDA-E86B179B53A3}" type="presParOf" srcId="{44AE0CFF-C2EB-4E87-92E0-1C695B1CF850}" destId="{A4F1066F-E614-4122-88D7-7DB134CBC72C}" srcOrd="3" destOrd="0" presId="urn:microsoft.com/office/officeart/2005/8/layout/vList2"/>
    <dgm:cxn modelId="{625FFD5A-D5AE-43F2-BAE0-5F524223B298}" type="presParOf" srcId="{44AE0CFF-C2EB-4E87-92E0-1C695B1CF850}" destId="{00E310DE-82C2-4F16-ABFE-F0542E2830D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Number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cs typeface="JetBrains Mono" panose="02000009000000000000" pitchFamily="49" charset="0"/>
            </a:rPr>
            <a:t>включает</a:t>
          </a:r>
          <a:r>
            <a:rPr lang="ru-RU" dirty="0">
              <a:latin typeface="+mj-lt"/>
            </a:rPr>
            <a:t> </a:t>
          </a:r>
          <a:r>
            <a:rPr lang="en-US" dirty="0">
              <a:latin typeface="+mj-lt"/>
              <a:cs typeface="JetBrains Mono" panose="02000009000000000000" pitchFamily="49" charset="0"/>
            </a:rPr>
            <a:t>int</a:t>
          </a:r>
          <a:r>
            <a:rPr lang="en-US" dirty="0">
              <a:latin typeface="+mj-lt"/>
            </a:rPr>
            <a:t> </a:t>
          </a:r>
          <a:r>
            <a:rPr lang="ru-RU" dirty="0">
              <a:latin typeface="+mj-lt"/>
              <a:cs typeface="JetBrains Mono" panose="02000009000000000000" pitchFamily="49" charset="0"/>
            </a:rPr>
            <a:t>и</a:t>
          </a:r>
          <a:r>
            <a:rPr lang="ru-RU" dirty="0">
              <a:latin typeface="+mj-lt"/>
            </a:rPr>
            <a:t> </a:t>
          </a:r>
          <a:r>
            <a:rPr lang="en-US" dirty="0">
              <a:latin typeface="+mj-lt"/>
              <a:cs typeface="JetBrains Mono" panose="02000009000000000000" pitchFamily="49" charset="0"/>
            </a:rPr>
            <a:t>float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String</a:t>
          </a:r>
          <a:r>
            <a:rPr lang="en-US" dirty="0">
              <a:latin typeface="+mj-lt"/>
            </a:rPr>
            <a:t> – </a:t>
          </a:r>
          <a:r>
            <a:rPr lang="ru-RU" dirty="0">
              <a:latin typeface="+mj-lt"/>
              <a:ea typeface="Jura" pitchFamily="2" charset="0"/>
            </a:rPr>
            <a:t>для строковых литералов используются как двойные</a:t>
          </a:r>
          <a:r>
            <a:rPr lang="ru-RU" dirty="0">
              <a:latin typeface="+mj-lt"/>
              <a:cs typeface="JetBrains Mono" panose="02000009000000000000" pitchFamily="49" charset="0"/>
            </a:rPr>
            <a:t>(</a:t>
          </a:r>
          <a:r>
            <a:rPr lang="en-US" dirty="0">
              <a:latin typeface="+mj-lt"/>
              <a:cs typeface="JetBrains Mono" panose="02000009000000000000" pitchFamily="49" charset="0"/>
            </a:rPr>
            <a:t>“</a:t>
          </a:r>
          <a:r>
            <a:rPr lang="ru-RU" dirty="0">
              <a:latin typeface="+mj-lt"/>
              <a:cs typeface="JetBrains Mono" panose="02000009000000000000" pitchFamily="49" charset="0"/>
            </a:rPr>
            <a:t>)</a:t>
          </a:r>
          <a:r>
            <a:rPr lang="ru-RU" dirty="0">
              <a:latin typeface="+mj-lt"/>
            </a:rPr>
            <a:t>, </a:t>
          </a:r>
          <a:r>
            <a:rPr lang="ru-RU" dirty="0">
              <a:latin typeface="+mj-lt"/>
              <a:ea typeface="Jura" pitchFamily="2" charset="0"/>
            </a:rPr>
            <a:t>так и обычные</a:t>
          </a:r>
          <a:r>
            <a:rPr lang="en-US" dirty="0">
              <a:latin typeface="+mj-lt"/>
              <a:cs typeface="JetBrains Mono" panose="02000009000000000000" pitchFamily="49" charset="0"/>
            </a:rPr>
            <a:t>(‘)</a:t>
          </a:r>
          <a:r>
            <a:rPr lang="ru-RU" dirty="0">
              <a:latin typeface="+mj-lt"/>
            </a:rPr>
            <a:t> </a:t>
          </a:r>
          <a:r>
            <a:rPr lang="ru-RU" dirty="0">
              <a:latin typeface="+mj-lt"/>
              <a:ea typeface="Jura" pitchFamily="2" charset="0"/>
            </a:rPr>
            <a:t>ковычки</a:t>
          </a:r>
          <a:endParaRPr lang="en-US" dirty="0">
            <a:latin typeface="+mj-lt"/>
            <a:ea typeface="Jura" pitchFamily="2" charset="0"/>
          </a:endParaRP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+mj-lt"/>
              <a:cs typeface="JetBrains Mono" panose="02000009000000000000" pitchFamily="49" charset="0"/>
            </a:rPr>
            <a:t>Boolean – true/false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+mj-lt"/>
              <a:cs typeface="JetBrains Mono" panose="02000009000000000000" pitchFamily="49" charset="0"/>
            </a:rPr>
            <a:t>null</a:t>
          </a:r>
          <a:r>
            <a:rPr lang="en-US" b="0" dirty="0">
              <a:latin typeface="+mj-lt"/>
            </a:rPr>
            <a:t> – </a:t>
          </a:r>
          <a:r>
            <a:rPr lang="ru-RU" b="0" dirty="0">
              <a:latin typeface="+mj-lt"/>
              <a:ea typeface="Jura" pitchFamily="2" charset="0"/>
            </a:rPr>
            <a:t>специальное значение, представляющее «ничего»</a:t>
          </a:r>
          <a:endParaRPr lang="en-US" b="0" dirty="0">
            <a:latin typeface="+mj-lt"/>
            <a:ea typeface="Jura" pitchFamily="2" charset="0"/>
          </a:endParaRP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+mj-lt"/>
              <a:cs typeface="JetBrains Mono" panose="02000009000000000000" pitchFamily="49" charset="0"/>
            </a:rPr>
            <a:t>undefined</a:t>
          </a:r>
          <a:r>
            <a:rPr lang="en-US" b="0" dirty="0">
              <a:latin typeface="+mj-lt"/>
            </a:rPr>
            <a:t> – </a:t>
          </a:r>
          <a:r>
            <a:rPr lang="ru-RU" b="0" dirty="0">
              <a:latin typeface="+mj-lt"/>
              <a:ea typeface="Jura" pitchFamily="2" charset="0"/>
            </a:rPr>
            <a:t>специальное значение, представляющее «я точно не знаю, но похоже на ничего»</a:t>
          </a:r>
          <a:endParaRPr lang="en-US" b="0" dirty="0">
            <a:latin typeface="+mj-lt"/>
            <a:ea typeface="Jura" pitchFamily="2" charset="0"/>
          </a:endParaRP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en-US" b="0" strike="noStrike" dirty="0">
              <a:latin typeface="+mj-lt"/>
              <a:cs typeface="JetBrains Mono" panose="02000009000000000000" pitchFamily="49" charset="0"/>
            </a:rPr>
            <a:t>Object</a:t>
          </a:r>
          <a:r>
            <a:rPr lang="en-US" b="0" strike="noStrike" dirty="0">
              <a:latin typeface="+mj-lt"/>
            </a:rPr>
            <a:t> – </a:t>
          </a:r>
          <a:r>
            <a:rPr lang="ru-RU" b="0" strike="noStrike" dirty="0">
              <a:latin typeface="+mj-lt"/>
              <a:ea typeface="Jura" pitchFamily="2" charset="0"/>
            </a:rPr>
            <a:t>сложный тип для хранения динамических объектов</a:t>
          </a:r>
          <a:endParaRPr lang="en-US" b="0" strike="noStrike" dirty="0">
            <a:latin typeface="+mj-lt"/>
            <a:ea typeface="Jura" pitchFamily="2" charset="0"/>
          </a:endParaRPr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6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en-US" sz="24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document.getElementById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(id)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en-US" sz="24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document.getElementsByTagName</a:t>
          </a:r>
          <a:r>
            <a:rPr lang="en-US" sz="24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document.getElementsByClassName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CCE7BF88-510A-44EA-A70C-E8E209CFD4E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document.body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4B58C00D-6E01-4DB6-AA2A-4C8561EFEAFE}" type="parTrans" cxnId="{28D8BDD6-1365-4D31-B95B-53C7A93FE6F5}">
      <dgm:prSet/>
      <dgm:spPr/>
      <dgm:t>
        <a:bodyPr/>
        <a:lstStyle/>
        <a:p>
          <a:endParaRPr lang="en-US"/>
        </a:p>
      </dgm:t>
    </dgm:pt>
    <dgm:pt modelId="{9D8DB911-729C-4426-AB43-8006AC7F9449}" type="sibTrans" cxnId="{28D8BDD6-1365-4D31-B95B-53C7A93FE6F5}">
      <dgm:prSet/>
      <dgm:spPr/>
      <dgm:t>
        <a:bodyPr/>
        <a:lstStyle/>
        <a:p>
          <a:endParaRPr lang="en-US"/>
        </a:p>
      </dgm:t>
    </dgm:pt>
    <dgm:pt modelId="{9B340144-11F5-4224-B368-57209D0BEC3E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document.head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3692722B-A1C9-4081-AE2E-5E07BD7403AD}" type="parTrans" cxnId="{D5937206-A8C7-4DAD-85C9-2B76BAE1DCCD}">
      <dgm:prSet/>
      <dgm:spPr/>
      <dgm:t>
        <a:bodyPr/>
        <a:lstStyle/>
        <a:p>
          <a:endParaRPr lang="en-US"/>
        </a:p>
      </dgm:t>
    </dgm:pt>
    <dgm:pt modelId="{4757F440-D5C2-4BE5-BC92-1D1A1FDF6A2C}" type="sibTrans" cxnId="{D5937206-A8C7-4DAD-85C9-2B76BAE1DCCD}">
      <dgm:prSet/>
      <dgm:spPr/>
      <dgm:t>
        <a:bodyPr/>
        <a:lstStyle/>
        <a:p>
          <a:endParaRPr lang="en-US"/>
        </a:p>
      </dgm:t>
    </dgm:pt>
    <dgm:pt modelId="{D9075935-4103-4DA6-93CF-9BD75E1B3476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document.links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77701D9F-7D29-4659-A228-2D88ECB8F207}" type="parTrans" cxnId="{317EF4E2-6F4A-47A5-B975-051C218CC31B}">
      <dgm:prSet/>
      <dgm:spPr/>
      <dgm:t>
        <a:bodyPr/>
        <a:lstStyle/>
        <a:p>
          <a:endParaRPr lang="en-US"/>
        </a:p>
      </dgm:t>
    </dgm:pt>
    <dgm:pt modelId="{E6B9AD3C-54F1-4145-A6DB-06E979F2B007}" type="sibTrans" cxnId="{317EF4E2-6F4A-47A5-B975-051C218CC31B}">
      <dgm:prSet/>
      <dgm:spPr/>
      <dgm:t>
        <a:bodyPr/>
        <a:lstStyle/>
        <a:p>
          <a:endParaRPr lang="en-US"/>
        </a:p>
      </dgm:t>
    </dgm:pt>
    <dgm:pt modelId="{E788BEFD-4CDC-4C85-A880-50708259875F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document.title</a:t>
          </a:r>
          <a:endParaRPr lang="en-US" dirty="0">
            <a:latin typeface="JetBrains Mono" panose="02000009000000000000" pitchFamily="49" charset="0"/>
            <a:cs typeface="JetBrains Mono" panose="02000009000000000000" pitchFamily="49" charset="0"/>
          </a:endParaRPr>
        </a:p>
      </dgm:t>
    </dgm:pt>
    <dgm:pt modelId="{CFBB4EAA-01A5-444A-9091-52E8B192FE21}" type="parTrans" cxnId="{095E5F74-686E-4B3C-8ABF-FADF00015852}">
      <dgm:prSet/>
      <dgm:spPr/>
      <dgm:t>
        <a:bodyPr/>
        <a:lstStyle/>
        <a:p>
          <a:endParaRPr lang="en-US"/>
        </a:p>
      </dgm:t>
    </dgm:pt>
    <dgm:pt modelId="{CB54D347-F3BC-4820-B15E-2466BE75BEC7}" type="sibTrans" cxnId="{095E5F74-686E-4B3C-8ABF-FADF00015852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7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7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7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7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7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7"/>
      <dgm:spPr/>
    </dgm:pt>
    <dgm:pt modelId="{6ABE4D9E-6071-454B-A3CD-BC326D00E4BC}" type="pres">
      <dgm:prSet presAssocID="{FF38A33C-59AD-488E-A7E1-FE1B5EA7989E}" presName="vert1" presStyleCnt="0"/>
      <dgm:spPr/>
    </dgm:pt>
    <dgm:pt modelId="{F750797F-688A-4A94-B552-DC245D157E1D}" type="pres">
      <dgm:prSet presAssocID="{CCE7BF88-510A-44EA-A70C-E8E209CFD4EE}" presName="thickLine" presStyleLbl="alignNode1" presStyleIdx="3" presStyleCnt="7"/>
      <dgm:spPr/>
    </dgm:pt>
    <dgm:pt modelId="{FC90BFA6-8CAA-44A9-8C6C-65FBC1C64986}" type="pres">
      <dgm:prSet presAssocID="{CCE7BF88-510A-44EA-A70C-E8E209CFD4EE}" presName="horz1" presStyleCnt="0"/>
      <dgm:spPr/>
    </dgm:pt>
    <dgm:pt modelId="{1559F498-E7E8-4CB5-BD36-27A2581F9F24}" type="pres">
      <dgm:prSet presAssocID="{CCE7BF88-510A-44EA-A70C-E8E209CFD4EE}" presName="tx1" presStyleLbl="revTx" presStyleIdx="3" presStyleCnt="7"/>
      <dgm:spPr/>
    </dgm:pt>
    <dgm:pt modelId="{033D58D7-C992-48F2-B4BD-078B3CCDB23C}" type="pres">
      <dgm:prSet presAssocID="{CCE7BF88-510A-44EA-A70C-E8E209CFD4EE}" presName="vert1" presStyleCnt="0"/>
      <dgm:spPr/>
    </dgm:pt>
    <dgm:pt modelId="{FA0ABB70-435D-4EF3-8937-F29074CCCDA3}" type="pres">
      <dgm:prSet presAssocID="{9B340144-11F5-4224-B368-57209D0BEC3E}" presName="thickLine" presStyleLbl="alignNode1" presStyleIdx="4" presStyleCnt="7"/>
      <dgm:spPr/>
    </dgm:pt>
    <dgm:pt modelId="{01C23E7C-35B8-4C19-81BD-CDC04A3945F0}" type="pres">
      <dgm:prSet presAssocID="{9B340144-11F5-4224-B368-57209D0BEC3E}" presName="horz1" presStyleCnt="0"/>
      <dgm:spPr/>
    </dgm:pt>
    <dgm:pt modelId="{6691A37B-CF9E-4FED-8852-691AED6CF9C8}" type="pres">
      <dgm:prSet presAssocID="{9B340144-11F5-4224-B368-57209D0BEC3E}" presName="tx1" presStyleLbl="revTx" presStyleIdx="4" presStyleCnt="7"/>
      <dgm:spPr/>
    </dgm:pt>
    <dgm:pt modelId="{9ADCCD76-C0DB-4B0F-8B25-139FA748E926}" type="pres">
      <dgm:prSet presAssocID="{9B340144-11F5-4224-B368-57209D0BEC3E}" presName="vert1" presStyleCnt="0"/>
      <dgm:spPr/>
    </dgm:pt>
    <dgm:pt modelId="{A666439E-EF8D-4212-84FF-5F4FEB94555A}" type="pres">
      <dgm:prSet presAssocID="{D9075935-4103-4DA6-93CF-9BD75E1B3476}" presName="thickLine" presStyleLbl="alignNode1" presStyleIdx="5" presStyleCnt="7"/>
      <dgm:spPr/>
    </dgm:pt>
    <dgm:pt modelId="{2130FE6C-DBC3-4EF0-96D2-14DE98B69609}" type="pres">
      <dgm:prSet presAssocID="{D9075935-4103-4DA6-93CF-9BD75E1B3476}" presName="horz1" presStyleCnt="0"/>
      <dgm:spPr/>
    </dgm:pt>
    <dgm:pt modelId="{EA2D2D44-3751-418B-B11A-51687E4CD27C}" type="pres">
      <dgm:prSet presAssocID="{D9075935-4103-4DA6-93CF-9BD75E1B3476}" presName="tx1" presStyleLbl="revTx" presStyleIdx="5" presStyleCnt="7"/>
      <dgm:spPr/>
    </dgm:pt>
    <dgm:pt modelId="{AA7D7604-4A37-461B-8652-DAFD4616786B}" type="pres">
      <dgm:prSet presAssocID="{D9075935-4103-4DA6-93CF-9BD75E1B3476}" presName="vert1" presStyleCnt="0"/>
      <dgm:spPr/>
    </dgm:pt>
    <dgm:pt modelId="{3086CD56-B8F0-4908-B057-FA21F2A723AC}" type="pres">
      <dgm:prSet presAssocID="{E788BEFD-4CDC-4C85-A880-50708259875F}" presName="thickLine" presStyleLbl="alignNode1" presStyleIdx="6" presStyleCnt="7"/>
      <dgm:spPr/>
    </dgm:pt>
    <dgm:pt modelId="{472E57E3-34E9-4EB6-9FFC-B763795E198F}" type="pres">
      <dgm:prSet presAssocID="{E788BEFD-4CDC-4C85-A880-50708259875F}" presName="horz1" presStyleCnt="0"/>
      <dgm:spPr/>
    </dgm:pt>
    <dgm:pt modelId="{376C55AD-D391-481D-BBAF-D30076D52219}" type="pres">
      <dgm:prSet presAssocID="{E788BEFD-4CDC-4C85-A880-50708259875F}" presName="tx1" presStyleLbl="revTx" presStyleIdx="6" presStyleCnt="7"/>
      <dgm:spPr/>
    </dgm:pt>
    <dgm:pt modelId="{FC1E0F35-15DD-4915-8887-559AD1F4F368}" type="pres">
      <dgm:prSet presAssocID="{E788BEFD-4CDC-4C85-A880-50708259875F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D5937206-A8C7-4DAD-85C9-2B76BAE1DCCD}" srcId="{1ACBCBBD-E06F-4040-BF8A-5D7E8938569A}" destId="{9B340144-11F5-4224-B368-57209D0BEC3E}" srcOrd="4" destOrd="0" parTransId="{3692722B-A1C9-4081-AE2E-5E07BD7403AD}" sibTransId="{4757F440-D5C2-4BE5-BC92-1D1A1FDF6A2C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E73B2267-5C61-49E6-8E1A-B89CEE54F49D}" type="presOf" srcId="{E788BEFD-4CDC-4C85-A880-50708259875F}" destId="{376C55AD-D391-481D-BBAF-D30076D52219}" srcOrd="0" destOrd="0" presId="urn:microsoft.com/office/officeart/2008/layout/LinedList"/>
    <dgm:cxn modelId="{1E5E974E-9C37-4546-A4E5-81C5C3E6CF44}" type="presOf" srcId="{CCE7BF88-510A-44EA-A70C-E8E209CFD4EE}" destId="{1559F498-E7E8-4CB5-BD36-27A2581F9F24}" srcOrd="0" destOrd="0" presId="urn:microsoft.com/office/officeart/2008/layout/LinedList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095E5F74-686E-4B3C-8ABF-FADF00015852}" srcId="{1ACBCBBD-E06F-4040-BF8A-5D7E8938569A}" destId="{E788BEFD-4CDC-4C85-A880-50708259875F}" srcOrd="6" destOrd="0" parTransId="{CFBB4EAA-01A5-444A-9091-52E8B192FE21}" sibTransId="{CB54D347-F3BC-4820-B15E-2466BE75BEC7}"/>
    <dgm:cxn modelId="{F57EAD92-339C-4EE6-BCD7-16D6E70345B1}" type="presOf" srcId="{D9075935-4103-4DA6-93CF-9BD75E1B3476}" destId="{EA2D2D44-3751-418B-B11A-51687E4CD27C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FABC70A1-F695-41D4-B4E9-3454FEA4E9B7}" type="presOf" srcId="{9B340144-11F5-4224-B368-57209D0BEC3E}" destId="{6691A37B-CF9E-4FED-8852-691AED6CF9C8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28D8BDD6-1365-4D31-B95B-53C7A93FE6F5}" srcId="{1ACBCBBD-E06F-4040-BF8A-5D7E8938569A}" destId="{CCE7BF88-510A-44EA-A70C-E8E209CFD4EE}" srcOrd="3" destOrd="0" parTransId="{4B58C00D-6E01-4DB6-AA2A-4C8561EFEAFE}" sibTransId="{9D8DB911-729C-4426-AB43-8006AC7F9449}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317EF4E2-6F4A-47A5-B975-051C218CC31B}" srcId="{1ACBCBBD-E06F-4040-BF8A-5D7E8938569A}" destId="{D9075935-4103-4DA6-93CF-9BD75E1B3476}" srcOrd="5" destOrd="0" parTransId="{77701D9F-7D29-4659-A228-2D88ECB8F207}" sibTransId="{E6B9AD3C-54F1-4145-A6DB-06E979F2B007}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  <dgm:cxn modelId="{BB7C7576-F79A-4969-B913-7644EFDF5550}" type="presParOf" srcId="{61CD5036-CA04-4B7C-B7F2-C2AECCFEA211}" destId="{F750797F-688A-4A94-B552-DC245D157E1D}" srcOrd="6" destOrd="0" presId="urn:microsoft.com/office/officeart/2008/layout/LinedList"/>
    <dgm:cxn modelId="{B8896F3B-B6C0-46A7-9C33-4234B8AA2DC5}" type="presParOf" srcId="{61CD5036-CA04-4B7C-B7F2-C2AECCFEA211}" destId="{FC90BFA6-8CAA-44A9-8C6C-65FBC1C64986}" srcOrd="7" destOrd="0" presId="urn:microsoft.com/office/officeart/2008/layout/LinedList"/>
    <dgm:cxn modelId="{51875291-91CC-4327-9CE8-7FA2AFA59C40}" type="presParOf" srcId="{FC90BFA6-8CAA-44A9-8C6C-65FBC1C64986}" destId="{1559F498-E7E8-4CB5-BD36-27A2581F9F24}" srcOrd="0" destOrd="0" presId="urn:microsoft.com/office/officeart/2008/layout/LinedList"/>
    <dgm:cxn modelId="{96A411AA-6E92-4B4A-8FD0-0417155B62D7}" type="presParOf" srcId="{FC90BFA6-8CAA-44A9-8C6C-65FBC1C64986}" destId="{033D58D7-C992-48F2-B4BD-078B3CCDB23C}" srcOrd="1" destOrd="0" presId="urn:microsoft.com/office/officeart/2008/layout/LinedList"/>
    <dgm:cxn modelId="{749A0576-3045-462A-A9B1-EC2F1010989E}" type="presParOf" srcId="{61CD5036-CA04-4B7C-B7F2-C2AECCFEA211}" destId="{FA0ABB70-435D-4EF3-8937-F29074CCCDA3}" srcOrd="8" destOrd="0" presId="urn:microsoft.com/office/officeart/2008/layout/LinedList"/>
    <dgm:cxn modelId="{273632B7-B594-4106-A4E8-C16FB54241AE}" type="presParOf" srcId="{61CD5036-CA04-4B7C-B7F2-C2AECCFEA211}" destId="{01C23E7C-35B8-4C19-81BD-CDC04A3945F0}" srcOrd="9" destOrd="0" presId="urn:microsoft.com/office/officeart/2008/layout/LinedList"/>
    <dgm:cxn modelId="{166EEF0A-165D-49E9-B1DF-5AEACC0F3358}" type="presParOf" srcId="{01C23E7C-35B8-4C19-81BD-CDC04A3945F0}" destId="{6691A37B-CF9E-4FED-8852-691AED6CF9C8}" srcOrd="0" destOrd="0" presId="urn:microsoft.com/office/officeart/2008/layout/LinedList"/>
    <dgm:cxn modelId="{622832EC-9E60-461E-97E1-2EB9D44B1D01}" type="presParOf" srcId="{01C23E7C-35B8-4C19-81BD-CDC04A3945F0}" destId="{9ADCCD76-C0DB-4B0F-8B25-139FA748E926}" srcOrd="1" destOrd="0" presId="urn:microsoft.com/office/officeart/2008/layout/LinedList"/>
    <dgm:cxn modelId="{D8119EB6-7C51-4976-AF7C-DDF099E37CC7}" type="presParOf" srcId="{61CD5036-CA04-4B7C-B7F2-C2AECCFEA211}" destId="{A666439E-EF8D-4212-84FF-5F4FEB94555A}" srcOrd="10" destOrd="0" presId="urn:microsoft.com/office/officeart/2008/layout/LinedList"/>
    <dgm:cxn modelId="{B1802A47-881D-44E2-8549-70E5EE796DA0}" type="presParOf" srcId="{61CD5036-CA04-4B7C-B7F2-C2AECCFEA211}" destId="{2130FE6C-DBC3-4EF0-96D2-14DE98B69609}" srcOrd="11" destOrd="0" presId="urn:microsoft.com/office/officeart/2008/layout/LinedList"/>
    <dgm:cxn modelId="{D9E51B30-2C54-4018-B1C1-4ED5E8015B64}" type="presParOf" srcId="{2130FE6C-DBC3-4EF0-96D2-14DE98B69609}" destId="{EA2D2D44-3751-418B-B11A-51687E4CD27C}" srcOrd="0" destOrd="0" presId="urn:microsoft.com/office/officeart/2008/layout/LinedList"/>
    <dgm:cxn modelId="{8B9352AF-6CD8-446C-A611-C6CE20FBC031}" type="presParOf" srcId="{2130FE6C-DBC3-4EF0-96D2-14DE98B69609}" destId="{AA7D7604-4A37-461B-8652-DAFD4616786B}" srcOrd="1" destOrd="0" presId="urn:microsoft.com/office/officeart/2008/layout/LinedList"/>
    <dgm:cxn modelId="{79C24A98-ECD2-4EAD-9028-16FC302E135D}" type="presParOf" srcId="{61CD5036-CA04-4B7C-B7F2-C2AECCFEA211}" destId="{3086CD56-B8F0-4908-B057-FA21F2A723AC}" srcOrd="12" destOrd="0" presId="urn:microsoft.com/office/officeart/2008/layout/LinedList"/>
    <dgm:cxn modelId="{2EFF31A0-3EB1-47C6-A872-1DD590B00CDF}" type="presParOf" srcId="{61CD5036-CA04-4B7C-B7F2-C2AECCFEA211}" destId="{472E57E3-34E9-4EB6-9FFC-B763795E198F}" srcOrd="13" destOrd="0" presId="urn:microsoft.com/office/officeart/2008/layout/LinedList"/>
    <dgm:cxn modelId="{D2B3ED20-1DE0-49F4-BF3F-721BC629E64B}" type="presParOf" srcId="{472E57E3-34E9-4EB6-9FFC-B763795E198F}" destId="{376C55AD-D391-481D-BBAF-D30076D52219}" srcOrd="0" destOrd="0" presId="urn:microsoft.com/office/officeart/2008/layout/LinedList"/>
    <dgm:cxn modelId="{5B72C629-0B6D-489F-9CE9-5956DD47A43E}" type="presParOf" srcId="{472E57E3-34E9-4EB6-9FFC-B763795E198F}" destId="{FC1E0F35-15DD-4915-8887-559AD1F4F36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element.innerHTML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=  “new html content”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element.attribute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 = “new value”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i="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element.style.property</a:t>
          </a:r>
          <a:r>
            <a:rPr lang="en-US" i="0" dirty="0">
              <a:latin typeface="JetBrains Mono" panose="02000009000000000000" pitchFamily="49" charset="0"/>
              <a:cs typeface="JetBrains Mono" panose="02000009000000000000" pitchFamily="49" charset="0"/>
            </a:rPr>
            <a:t> = “new style”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579AD23A-0452-47F0-B73B-BB178F3BC94F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element.setAttribute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(attribute, value)</a:t>
          </a:r>
        </a:p>
      </dgm:t>
    </dgm:pt>
    <dgm:pt modelId="{3E9DB552-659B-4563-9E79-CC45CDB69924}" type="parTrans" cxnId="{093C3972-479A-4757-9740-98EBB0D29872}">
      <dgm:prSet/>
      <dgm:spPr/>
      <dgm:t>
        <a:bodyPr/>
        <a:lstStyle/>
        <a:p>
          <a:endParaRPr lang="en-US"/>
        </a:p>
      </dgm:t>
    </dgm:pt>
    <dgm:pt modelId="{8485ECC5-76F3-4CE7-BEC6-6EFF4B2E20D4}" type="sibTrans" cxnId="{093C3972-479A-4757-9740-98EBB0D29872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4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4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4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4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4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4"/>
      <dgm:spPr/>
    </dgm:pt>
    <dgm:pt modelId="{6ABE4D9E-6071-454B-A3CD-BC326D00E4BC}" type="pres">
      <dgm:prSet presAssocID="{FF38A33C-59AD-488E-A7E1-FE1B5EA7989E}" presName="vert1" presStyleCnt="0"/>
      <dgm:spPr/>
    </dgm:pt>
    <dgm:pt modelId="{ECDC0E12-C8AB-402F-B58B-585B78951B63}" type="pres">
      <dgm:prSet presAssocID="{579AD23A-0452-47F0-B73B-BB178F3BC94F}" presName="thickLine" presStyleLbl="alignNode1" presStyleIdx="3" presStyleCnt="4"/>
      <dgm:spPr/>
    </dgm:pt>
    <dgm:pt modelId="{C4F2DE48-A509-4C8B-90C1-2DEA8BA0F7B4}" type="pres">
      <dgm:prSet presAssocID="{579AD23A-0452-47F0-B73B-BB178F3BC94F}" presName="horz1" presStyleCnt="0"/>
      <dgm:spPr/>
    </dgm:pt>
    <dgm:pt modelId="{B12C653C-0501-4244-B9EE-7A84FAE2B9CA}" type="pres">
      <dgm:prSet presAssocID="{579AD23A-0452-47F0-B73B-BB178F3BC94F}" presName="tx1" presStyleLbl="revTx" presStyleIdx="3" presStyleCnt="4"/>
      <dgm:spPr/>
    </dgm:pt>
    <dgm:pt modelId="{9F43CB2A-EC3D-4180-86A2-CA20740E1AB6}" type="pres">
      <dgm:prSet presAssocID="{579AD23A-0452-47F0-B73B-BB178F3BC94F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093C3972-479A-4757-9740-98EBB0D29872}" srcId="{1ACBCBBD-E06F-4040-BF8A-5D7E8938569A}" destId="{579AD23A-0452-47F0-B73B-BB178F3BC94F}" srcOrd="3" destOrd="0" parTransId="{3E9DB552-659B-4563-9E79-CC45CDB69924}" sibTransId="{8485ECC5-76F3-4CE7-BEC6-6EFF4B2E20D4}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E22644B4-53F0-4F45-9ED0-16152EA739A2}" type="presOf" srcId="{579AD23A-0452-47F0-B73B-BB178F3BC94F}" destId="{B12C653C-0501-4244-B9EE-7A84FAE2B9CA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  <dgm:cxn modelId="{A02EEE3A-EB17-4FBD-849C-F39D71B9CA01}" type="presParOf" srcId="{61CD5036-CA04-4B7C-B7F2-C2AECCFEA211}" destId="{ECDC0E12-C8AB-402F-B58B-585B78951B63}" srcOrd="6" destOrd="0" presId="urn:microsoft.com/office/officeart/2008/layout/LinedList"/>
    <dgm:cxn modelId="{31FAA659-B0A6-4928-AA8D-9C6D2401C268}" type="presParOf" srcId="{61CD5036-CA04-4B7C-B7F2-C2AECCFEA211}" destId="{C4F2DE48-A509-4C8B-90C1-2DEA8BA0F7B4}" srcOrd="7" destOrd="0" presId="urn:microsoft.com/office/officeart/2008/layout/LinedList"/>
    <dgm:cxn modelId="{5C0C0280-3026-48DE-94FF-654AB49A4FF1}" type="presParOf" srcId="{C4F2DE48-A509-4C8B-90C1-2DEA8BA0F7B4}" destId="{B12C653C-0501-4244-B9EE-7A84FAE2B9CA}" srcOrd="0" destOrd="0" presId="urn:microsoft.com/office/officeart/2008/layout/LinedList"/>
    <dgm:cxn modelId="{2DD44B0F-6EA4-461A-B503-2F59470748FA}" type="presParOf" srcId="{C4F2DE48-A509-4C8B-90C1-2DEA8BA0F7B4}" destId="{9F43CB2A-EC3D-4180-86A2-CA20740E1AB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599D0-74C9-4495-9CA0-B9D80D3174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E0B4066-E4DD-4785-875B-B6FB760EE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latin typeface="+mj-lt"/>
              <a:ea typeface="Jura" pitchFamily="2" charset="0"/>
            </a:rPr>
            <a:t>GET – </a:t>
          </a:r>
          <a:r>
            <a:rPr lang="ru-RU" dirty="0">
              <a:solidFill>
                <a:schemeClr val="tx1"/>
              </a:solidFill>
              <a:latin typeface="+mj-lt"/>
              <a:ea typeface="Jura" pitchFamily="2" charset="0"/>
            </a:rPr>
            <a:t>запрос на получение содержимого ресурса</a:t>
          </a:r>
          <a:endParaRPr lang="en-US" dirty="0">
            <a:solidFill>
              <a:schemeClr val="tx1"/>
            </a:solidFill>
            <a:latin typeface="+mj-lt"/>
            <a:ea typeface="Jura" pitchFamily="2" charset="0"/>
          </a:endParaRPr>
        </a:p>
      </dgm:t>
    </dgm:pt>
    <dgm:pt modelId="{3C0AE2D2-7499-42E5-8A27-74662B3D97E8}" type="parTrans" cxnId="{F9E5E49C-6946-4F7F-9357-83F00949BDF3}">
      <dgm:prSet/>
      <dgm:spPr/>
      <dgm:t>
        <a:bodyPr/>
        <a:lstStyle/>
        <a:p>
          <a:endParaRPr lang="en-US"/>
        </a:p>
      </dgm:t>
    </dgm:pt>
    <dgm:pt modelId="{23078C4E-1CC0-4A94-B58D-926ECE6F78E0}" type="sibTrans" cxnId="{F9E5E49C-6946-4F7F-9357-83F00949BD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E44BD0-82A8-4E86-A5ED-E32573BCA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POST – </a:t>
          </a:r>
          <a:r>
            <a:rPr lang="ru-RU" dirty="0">
              <a:latin typeface="+mj-lt"/>
              <a:ea typeface="Jura" pitchFamily="2" charset="0"/>
            </a:rPr>
            <a:t>запрос на загрузку данных ресурса</a:t>
          </a:r>
          <a:endParaRPr lang="en-US" dirty="0">
            <a:latin typeface="+mj-lt"/>
            <a:ea typeface="Jura" pitchFamily="2" charset="0"/>
          </a:endParaRPr>
        </a:p>
      </dgm:t>
    </dgm:pt>
    <dgm:pt modelId="{5131FE14-3E79-4E93-B361-385AF73A543F}" type="parTrans" cxnId="{8BF396C4-8E48-4964-8721-C6AD82AA6E65}">
      <dgm:prSet/>
      <dgm:spPr/>
      <dgm:t>
        <a:bodyPr/>
        <a:lstStyle/>
        <a:p>
          <a:endParaRPr lang="en-US"/>
        </a:p>
      </dgm:t>
    </dgm:pt>
    <dgm:pt modelId="{E2AF68C7-3541-4DFE-9437-5B789D3933C8}" type="sibTrans" cxnId="{8BF396C4-8E48-4964-8721-C6AD82AA6E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232A52-CDDD-45AA-A4FA-56A0DE020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PUT – </a:t>
          </a:r>
          <a:r>
            <a:rPr lang="ru-RU" dirty="0">
              <a:latin typeface="+mj-lt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dirty="0">
            <a:latin typeface="+mj-lt"/>
            <a:ea typeface="Jura" pitchFamily="2" charset="0"/>
          </a:endParaRPr>
        </a:p>
      </dgm:t>
    </dgm:pt>
    <dgm:pt modelId="{9C57C277-D35C-4B46-A043-9C701C60785B}" type="parTrans" cxnId="{FD7BA6D9-3A72-4576-957A-296D502E82F3}">
      <dgm:prSet/>
      <dgm:spPr/>
      <dgm:t>
        <a:bodyPr/>
        <a:lstStyle/>
        <a:p>
          <a:endParaRPr lang="en-US"/>
        </a:p>
      </dgm:t>
    </dgm:pt>
    <dgm:pt modelId="{0D1B1E25-779D-47FE-9DD3-1941614B7D58}" type="sibTrans" cxnId="{FD7BA6D9-3A72-4576-957A-296D502E82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83205-9766-4D3D-8410-00023F964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+mj-lt"/>
              <a:ea typeface="Jura" pitchFamily="2" charset="0"/>
            </a:rPr>
            <a:t>DELETE </a:t>
          </a:r>
          <a:r>
            <a:rPr lang="ru-RU" dirty="0">
              <a:latin typeface="+mj-lt"/>
              <a:ea typeface="Jura" pitchFamily="2" charset="0"/>
            </a:rPr>
            <a:t>– запрос на удаление ресурса и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или его содержимого</a:t>
          </a:r>
          <a:endParaRPr lang="en-US" dirty="0">
            <a:latin typeface="+mj-lt"/>
            <a:ea typeface="Jura" pitchFamily="2" charset="0"/>
          </a:endParaRPr>
        </a:p>
      </dgm:t>
    </dgm:pt>
    <dgm:pt modelId="{FC72AAF3-33CB-4438-9D1D-1398B806620C}" type="parTrans" cxnId="{57E246C6-A387-4145-A716-8CFCA255E65C}">
      <dgm:prSet/>
      <dgm:spPr/>
      <dgm:t>
        <a:bodyPr/>
        <a:lstStyle/>
        <a:p>
          <a:endParaRPr lang="en-US"/>
        </a:p>
      </dgm:t>
    </dgm:pt>
    <dgm:pt modelId="{4725E61E-D5D5-4A8E-B706-120E20B2702E}" type="sibTrans" cxnId="{57E246C6-A387-4145-A716-8CFCA255E65C}">
      <dgm:prSet/>
      <dgm:spPr/>
      <dgm:t>
        <a:bodyPr/>
        <a:lstStyle/>
        <a:p>
          <a:endParaRPr lang="en-US"/>
        </a:p>
      </dgm:t>
    </dgm:pt>
    <dgm:pt modelId="{2AC6D1B8-AB67-4D82-A81E-FDD9F1888161}" type="pres">
      <dgm:prSet presAssocID="{EA2599D0-74C9-4495-9CA0-B9D80D317415}" presName="root" presStyleCnt="0">
        <dgm:presLayoutVars>
          <dgm:dir/>
          <dgm:resizeHandles val="exact"/>
        </dgm:presLayoutVars>
      </dgm:prSet>
      <dgm:spPr/>
    </dgm:pt>
    <dgm:pt modelId="{E7066F11-241F-437F-9189-2678239B6337}" type="pres">
      <dgm:prSet presAssocID="{EA2599D0-74C9-4495-9CA0-B9D80D317415}" presName="container" presStyleCnt="0">
        <dgm:presLayoutVars>
          <dgm:dir/>
          <dgm:resizeHandles val="exact"/>
        </dgm:presLayoutVars>
      </dgm:prSet>
      <dgm:spPr/>
    </dgm:pt>
    <dgm:pt modelId="{EFA12CA0-6836-419E-9F40-690089ECDEDE}" type="pres">
      <dgm:prSet presAssocID="{4E0B4066-E4DD-4785-875B-B6FB760EE882}" presName="compNode" presStyleCnt="0"/>
      <dgm:spPr/>
    </dgm:pt>
    <dgm:pt modelId="{A2B23619-5739-45A9-AD80-AEE46640DB71}" type="pres">
      <dgm:prSet presAssocID="{4E0B4066-E4DD-4785-875B-B6FB760EE882}" presName="iconBgRect" presStyleLbl="bgShp" presStyleIdx="0" presStyleCnt="4"/>
      <dgm:spPr/>
    </dgm:pt>
    <dgm:pt modelId="{D06C510F-6986-433E-BC82-AB694CE6E5D6}" type="pres">
      <dgm:prSet presAssocID="{4E0B4066-E4DD-4785-875B-B6FB760EE8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rch"/>
        </a:ext>
      </dgm:extLst>
    </dgm:pt>
    <dgm:pt modelId="{57769666-7DA6-46F8-BCAB-F47C1A00D873}" type="pres">
      <dgm:prSet presAssocID="{4E0B4066-E4DD-4785-875B-B6FB760EE882}" presName="spaceRect" presStyleCnt="0"/>
      <dgm:spPr/>
    </dgm:pt>
    <dgm:pt modelId="{46D7593D-1EAF-46A7-BBEE-32BA853C2DCE}" type="pres">
      <dgm:prSet presAssocID="{4E0B4066-E4DD-4785-875B-B6FB760EE882}" presName="textRect" presStyleLbl="revTx" presStyleIdx="0" presStyleCnt="4">
        <dgm:presLayoutVars>
          <dgm:chMax val="1"/>
          <dgm:chPref val="1"/>
        </dgm:presLayoutVars>
      </dgm:prSet>
      <dgm:spPr/>
    </dgm:pt>
    <dgm:pt modelId="{ED0B5397-7CDE-4615-8BEE-7936800AA269}" type="pres">
      <dgm:prSet presAssocID="{23078C4E-1CC0-4A94-B58D-926ECE6F78E0}" presName="sibTrans" presStyleLbl="sibTrans2D1" presStyleIdx="0" presStyleCnt="0"/>
      <dgm:spPr/>
    </dgm:pt>
    <dgm:pt modelId="{3F20CCA5-3E0F-4C59-A1B2-A5F6FA43627F}" type="pres">
      <dgm:prSet presAssocID="{52E44BD0-82A8-4E86-A5ED-E32573BCA2AD}" presName="compNode" presStyleCnt="0"/>
      <dgm:spPr/>
    </dgm:pt>
    <dgm:pt modelId="{6DB14453-0D42-45D9-90FD-BD80E1571415}" type="pres">
      <dgm:prSet presAssocID="{52E44BD0-82A8-4E86-A5ED-E32573BCA2AD}" presName="iconBgRect" presStyleLbl="bgShp" presStyleIdx="1" presStyleCnt="4"/>
      <dgm:spPr/>
    </dgm:pt>
    <dgm:pt modelId="{52FA502B-EC74-4B4E-917A-46970C0B7D3B}" type="pres">
      <dgm:prSet presAssocID="{52E44BD0-82A8-4E86-A5ED-E32573BCA2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148BB4-40E3-4F2F-B28D-B9A272D01014}" type="pres">
      <dgm:prSet presAssocID="{52E44BD0-82A8-4E86-A5ED-E32573BCA2AD}" presName="spaceRect" presStyleCnt="0"/>
      <dgm:spPr/>
    </dgm:pt>
    <dgm:pt modelId="{7AFD7352-8EF6-4FDC-A70F-74F6BC93F6EE}" type="pres">
      <dgm:prSet presAssocID="{52E44BD0-82A8-4E86-A5ED-E32573BCA2AD}" presName="textRect" presStyleLbl="revTx" presStyleIdx="1" presStyleCnt="4">
        <dgm:presLayoutVars>
          <dgm:chMax val="1"/>
          <dgm:chPref val="1"/>
        </dgm:presLayoutVars>
      </dgm:prSet>
      <dgm:spPr/>
    </dgm:pt>
    <dgm:pt modelId="{66E60E64-99C4-4038-A6E8-95A439F85C54}" type="pres">
      <dgm:prSet presAssocID="{E2AF68C7-3541-4DFE-9437-5B789D3933C8}" presName="sibTrans" presStyleLbl="sibTrans2D1" presStyleIdx="0" presStyleCnt="0"/>
      <dgm:spPr/>
    </dgm:pt>
    <dgm:pt modelId="{14B70D82-8FF3-4B73-954C-42BEA855871E}" type="pres">
      <dgm:prSet presAssocID="{0A232A52-CDDD-45AA-A4FA-56A0DE020AEE}" presName="compNode" presStyleCnt="0"/>
      <dgm:spPr/>
    </dgm:pt>
    <dgm:pt modelId="{3423C522-5F54-4AB7-9F51-5DD3F4EA34BD}" type="pres">
      <dgm:prSet presAssocID="{0A232A52-CDDD-45AA-A4FA-56A0DE020AEE}" presName="iconBgRect" presStyleLbl="bgShp" presStyleIdx="2" presStyleCnt="4"/>
      <dgm:spPr/>
    </dgm:pt>
    <dgm:pt modelId="{8159CBE6-A41F-44EF-BBC5-6CEF9ED06FF5}" type="pres">
      <dgm:prSet presAssocID="{0A232A52-CDDD-45AA-A4FA-56A0DE020A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"/>
        </a:ext>
      </dgm:extLst>
    </dgm:pt>
    <dgm:pt modelId="{D6D76494-2367-47C8-9B66-24EA80101C51}" type="pres">
      <dgm:prSet presAssocID="{0A232A52-CDDD-45AA-A4FA-56A0DE020AEE}" presName="spaceRect" presStyleCnt="0"/>
      <dgm:spPr/>
    </dgm:pt>
    <dgm:pt modelId="{D81074A8-76B3-4C8E-A61F-FCD40C70FB7F}" type="pres">
      <dgm:prSet presAssocID="{0A232A52-CDDD-45AA-A4FA-56A0DE020AEE}" presName="textRect" presStyleLbl="revTx" presStyleIdx="2" presStyleCnt="4">
        <dgm:presLayoutVars>
          <dgm:chMax val="1"/>
          <dgm:chPref val="1"/>
        </dgm:presLayoutVars>
      </dgm:prSet>
      <dgm:spPr/>
    </dgm:pt>
    <dgm:pt modelId="{1DCCD8EB-CF81-4DE1-8971-8BC8747558F7}" type="pres">
      <dgm:prSet presAssocID="{0D1B1E25-779D-47FE-9DD3-1941614B7D58}" presName="sibTrans" presStyleLbl="sibTrans2D1" presStyleIdx="0" presStyleCnt="0"/>
      <dgm:spPr/>
    </dgm:pt>
    <dgm:pt modelId="{E4D6D13D-2678-444B-82AD-7B05DCF99480}" type="pres">
      <dgm:prSet presAssocID="{87E83205-9766-4D3D-8410-00023F9640DE}" presName="compNode" presStyleCnt="0"/>
      <dgm:spPr/>
    </dgm:pt>
    <dgm:pt modelId="{C8F7F22B-3D29-49FB-9260-D63DD49BA07F}" type="pres">
      <dgm:prSet presAssocID="{87E83205-9766-4D3D-8410-00023F9640DE}" presName="iconBgRect" presStyleLbl="bgShp" presStyleIdx="3" presStyleCnt="4"/>
      <dgm:spPr/>
    </dgm:pt>
    <dgm:pt modelId="{C7BF093D-206F-4A39-9B36-684166E8C64D}" type="pres">
      <dgm:prSet presAssocID="{87E83205-9766-4D3D-8410-00023F9640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te Table"/>
        </a:ext>
      </dgm:extLst>
    </dgm:pt>
    <dgm:pt modelId="{4CACA876-1309-4D45-BDFC-0D8508825FD4}" type="pres">
      <dgm:prSet presAssocID="{87E83205-9766-4D3D-8410-00023F9640DE}" presName="spaceRect" presStyleCnt="0"/>
      <dgm:spPr/>
    </dgm:pt>
    <dgm:pt modelId="{A421F458-3D66-4049-91A8-AFDC6F80BBE6}" type="pres">
      <dgm:prSet presAssocID="{87E83205-9766-4D3D-8410-00023F9640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5740E-3C22-423E-8A63-1A18D89C0ADB}" type="presOf" srcId="{0A232A52-CDDD-45AA-A4FA-56A0DE020AEE}" destId="{D81074A8-76B3-4C8E-A61F-FCD40C70FB7F}" srcOrd="0" destOrd="0" presId="urn:microsoft.com/office/officeart/2018/2/layout/IconCircleList"/>
    <dgm:cxn modelId="{A06D1D35-E44F-4E45-8CE7-6BC64333B8CB}" type="presOf" srcId="{E2AF68C7-3541-4DFE-9437-5B789D3933C8}" destId="{66E60E64-99C4-4038-A6E8-95A439F85C54}" srcOrd="0" destOrd="0" presId="urn:microsoft.com/office/officeart/2018/2/layout/IconCircleList"/>
    <dgm:cxn modelId="{B52B5670-7E19-488D-87C9-F7FDD2CA1A80}" type="presOf" srcId="{0D1B1E25-779D-47FE-9DD3-1941614B7D58}" destId="{1DCCD8EB-CF81-4DE1-8971-8BC8747558F7}" srcOrd="0" destOrd="0" presId="urn:microsoft.com/office/officeart/2018/2/layout/IconCircleList"/>
    <dgm:cxn modelId="{5B63597E-40A8-4794-9335-3CC28BF1473B}" type="presOf" srcId="{4E0B4066-E4DD-4785-875B-B6FB760EE882}" destId="{46D7593D-1EAF-46A7-BBEE-32BA853C2DCE}" srcOrd="0" destOrd="0" presId="urn:microsoft.com/office/officeart/2018/2/layout/IconCircleList"/>
    <dgm:cxn modelId="{F9E5E49C-6946-4F7F-9357-83F00949BDF3}" srcId="{EA2599D0-74C9-4495-9CA0-B9D80D317415}" destId="{4E0B4066-E4DD-4785-875B-B6FB760EE882}" srcOrd="0" destOrd="0" parTransId="{3C0AE2D2-7499-42E5-8A27-74662B3D97E8}" sibTransId="{23078C4E-1CC0-4A94-B58D-926ECE6F78E0}"/>
    <dgm:cxn modelId="{92139AAB-DBE8-4E74-8021-21096F1632A5}" type="presOf" srcId="{23078C4E-1CC0-4A94-B58D-926ECE6F78E0}" destId="{ED0B5397-7CDE-4615-8BEE-7936800AA269}" srcOrd="0" destOrd="0" presId="urn:microsoft.com/office/officeart/2018/2/layout/IconCircleList"/>
    <dgm:cxn modelId="{78F359BD-3359-49D6-BCE2-2E8A885F6B9E}" type="presOf" srcId="{87E83205-9766-4D3D-8410-00023F9640DE}" destId="{A421F458-3D66-4049-91A8-AFDC6F80BBE6}" srcOrd="0" destOrd="0" presId="urn:microsoft.com/office/officeart/2018/2/layout/IconCircleList"/>
    <dgm:cxn modelId="{8BF396C4-8E48-4964-8721-C6AD82AA6E65}" srcId="{EA2599D0-74C9-4495-9CA0-B9D80D317415}" destId="{52E44BD0-82A8-4E86-A5ED-E32573BCA2AD}" srcOrd="1" destOrd="0" parTransId="{5131FE14-3E79-4E93-B361-385AF73A543F}" sibTransId="{E2AF68C7-3541-4DFE-9437-5B789D3933C8}"/>
    <dgm:cxn modelId="{57E246C6-A387-4145-A716-8CFCA255E65C}" srcId="{EA2599D0-74C9-4495-9CA0-B9D80D317415}" destId="{87E83205-9766-4D3D-8410-00023F9640DE}" srcOrd="3" destOrd="0" parTransId="{FC72AAF3-33CB-4438-9D1D-1398B806620C}" sibTransId="{4725E61E-D5D5-4A8E-B706-120E20B2702E}"/>
    <dgm:cxn modelId="{FD7BA6D9-3A72-4576-957A-296D502E82F3}" srcId="{EA2599D0-74C9-4495-9CA0-B9D80D317415}" destId="{0A232A52-CDDD-45AA-A4FA-56A0DE020AEE}" srcOrd="2" destOrd="0" parTransId="{9C57C277-D35C-4B46-A043-9C701C60785B}" sibTransId="{0D1B1E25-779D-47FE-9DD3-1941614B7D58}"/>
    <dgm:cxn modelId="{BF7043E1-DF9C-4077-873F-978C1E9D7474}" type="presOf" srcId="{52E44BD0-82A8-4E86-A5ED-E32573BCA2AD}" destId="{7AFD7352-8EF6-4FDC-A70F-74F6BC93F6EE}" srcOrd="0" destOrd="0" presId="urn:microsoft.com/office/officeart/2018/2/layout/IconCircleList"/>
    <dgm:cxn modelId="{846220E4-8553-4ACA-8D6E-037B5324BDAA}" type="presOf" srcId="{EA2599D0-74C9-4495-9CA0-B9D80D317415}" destId="{2AC6D1B8-AB67-4D82-A81E-FDD9F1888161}" srcOrd="0" destOrd="0" presId="urn:microsoft.com/office/officeart/2018/2/layout/IconCircleList"/>
    <dgm:cxn modelId="{8EB982D2-0BF4-4706-B98C-CC6CFF5AFF71}" type="presParOf" srcId="{2AC6D1B8-AB67-4D82-A81E-FDD9F1888161}" destId="{E7066F11-241F-437F-9189-2678239B6337}" srcOrd="0" destOrd="0" presId="urn:microsoft.com/office/officeart/2018/2/layout/IconCircleList"/>
    <dgm:cxn modelId="{58427A75-A13E-41B7-A615-222F9F643C8B}" type="presParOf" srcId="{E7066F11-241F-437F-9189-2678239B6337}" destId="{EFA12CA0-6836-419E-9F40-690089ECDEDE}" srcOrd="0" destOrd="0" presId="urn:microsoft.com/office/officeart/2018/2/layout/IconCircleList"/>
    <dgm:cxn modelId="{DB804007-3B84-4391-AF5F-2D139D5ABD1E}" type="presParOf" srcId="{EFA12CA0-6836-419E-9F40-690089ECDEDE}" destId="{A2B23619-5739-45A9-AD80-AEE46640DB71}" srcOrd="0" destOrd="0" presId="urn:microsoft.com/office/officeart/2018/2/layout/IconCircleList"/>
    <dgm:cxn modelId="{05D9E9C4-4C2A-48BA-9286-ECE3A047C594}" type="presParOf" srcId="{EFA12CA0-6836-419E-9F40-690089ECDEDE}" destId="{D06C510F-6986-433E-BC82-AB694CE6E5D6}" srcOrd="1" destOrd="0" presId="urn:microsoft.com/office/officeart/2018/2/layout/IconCircleList"/>
    <dgm:cxn modelId="{FB92BD76-D7C2-4D0B-B9B6-91388456430C}" type="presParOf" srcId="{EFA12CA0-6836-419E-9F40-690089ECDEDE}" destId="{57769666-7DA6-46F8-BCAB-F47C1A00D873}" srcOrd="2" destOrd="0" presId="urn:microsoft.com/office/officeart/2018/2/layout/IconCircleList"/>
    <dgm:cxn modelId="{428FB5AF-BCF3-4DC8-816D-3BF757291C8D}" type="presParOf" srcId="{EFA12CA0-6836-419E-9F40-690089ECDEDE}" destId="{46D7593D-1EAF-46A7-BBEE-32BA853C2DCE}" srcOrd="3" destOrd="0" presId="urn:microsoft.com/office/officeart/2018/2/layout/IconCircleList"/>
    <dgm:cxn modelId="{FBAD6B14-84E2-4491-BC10-B8187A851517}" type="presParOf" srcId="{E7066F11-241F-437F-9189-2678239B6337}" destId="{ED0B5397-7CDE-4615-8BEE-7936800AA269}" srcOrd="1" destOrd="0" presId="urn:microsoft.com/office/officeart/2018/2/layout/IconCircleList"/>
    <dgm:cxn modelId="{52BC0077-D3C3-491C-9A27-8C271958CB30}" type="presParOf" srcId="{E7066F11-241F-437F-9189-2678239B6337}" destId="{3F20CCA5-3E0F-4C59-A1B2-A5F6FA43627F}" srcOrd="2" destOrd="0" presId="urn:microsoft.com/office/officeart/2018/2/layout/IconCircleList"/>
    <dgm:cxn modelId="{9146A065-AE4D-46F2-A3DB-3CAB996D7EFC}" type="presParOf" srcId="{3F20CCA5-3E0F-4C59-A1B2-A5F6FA43627F}" destId="{6DB14453-0D42-45D9-90FD-BD80E1571415}" srcOrd="0" destOrd="0" presId="urn:microsoft.com/office/officeart/2018/2/layout/IconCircleList"/>
    <dgm:cxn modelId="{578A2474-8248-49E7-ADB4-D23F7A378B81}" type="presParOf" srcId="{3F20CCA5-3E0F-4C59-A1B2-A5F6FA43627F}" destId="{52FA502B-EC74-4B4E-917A-46970C0B7D3B}" srcOrd="1" destOrd="0" presId="urn:microsoft.com/office/officeart/2018/2/layout/IconCircleList"/>
    <dgm:cxn modelId="{994297C7-EF9E-48D9-8A1C-C9F172DC8EA0}" type="presParOf" srcId="{3F20CCA5-3E0F-4C59-A1B2-A5F6FA43627F}" destId="{D1148BB4-40E3-4F2F-B28D-B9A272D01014}" srcOrd="2" destOrd="0" presId="urn:microsoft.com/office/officeart/2018/2/layout/IconCircleList"/>
    <dgm:cxn modelId="{EE01EC9D-5E9E-4740-A351-707B480BFB0A}" type="presParOf" srcId="{3F20CCA5-3E0F-4C59-A1B2-A5F6FA43627F}" destId="{7AFD7352-8EF6-4FDC-A70F-74F6BC93F6EE}" srcOrd="3" destOrd="0" presId="urn:microsoft.com/office/officeart/2018/2/layout/IconCircleList"/>
    <dgm:cxn modelId="{365CFAF7-6DD2-4D37-8CE3-5DC2AFD1F6E9}" type="presParOf" srcId="{E7066F11-241F-437F-9189-2678239B6337}" destId="{66E60E64-99C4-4038-A6E8-95A439F85C54}" srcOrd="3" destOrd="0" presId="urn:microsoft.com/office/officeart/2018/2/layout/IconCircleList"/>
    <dgm:cxn modelId="{12DD1556-AB8A-4799-A019-5312A86C43C9}" type="presParOf" srcId="{E7066F11-241F-437F-9189-2678239B6337}" destId="{14B70D82-8FF3-4B73-954C-42BEA855871E}" srcOrd="4" destOrd="0" presId="urn:microsoft.com/office/officeart/2018/2/layout/IconCircleList"/>
    <dgm:cxn modelId="{9BFA824E-EA8D-4659-9E70-EA7A67B7C64A}" type="presParOf" srcId="{14B70D82-8FF3-4B73-954C-42BEA855871E}" destId="{3423C522-5F54-4AB7-9F51-5DD3F4EA34BD}" srcOrd="0" destOrd="0" presId="urn:microsoft.com/office/officeart/2018/2/layout/IconCircleList"/>
    <dgm:cxn modelId="{553B6864-205F-4EF7-8E10-EAE4AF59257C}" type="presParOf" srcId="{14B70D82-8FF3-4B73-954C-42BEA855871E}" destId="{8159CBE6-A41F-44EF-BBC5-6CEF9ED06FF5}" srcOrd="1" destOrd="0" presId="urn:microsoft.com/office/officeart/2018/2/layout/IconCircleList"/>
    <dgm:cxn modelId="{6046468B-3543-422D-BA00-FD4379EA9EC3}" type="presParOf" srcId="{14B70D82-8FF3-4B73-954C-42BEA855871E}" destId="{D6D76494-2367-47C8-9B66-24EA80101C51}" srcOrd="2" destOrd="0" presId="urn:microsoft.com/office/officeart/2018/2/layout/IconCircleList"/>
    <dgm:cxn modelId="{6160DBB6-74A3-4193-B0E8-4D7FB18CC690}" type="presParOf" srcId="{14B70D82-8FF3-4B73-954C-42BEA855871E}" destId="{D81074A8-76B3-4C8E-A61F-FCD40C70FB7F}" srcOrd="3" destOrd="0" presId="urn:microsoft.com/office/officeart/2018/2/layout/IconCircleList"/>
    <dgm:cxn modelId="{F13043C2-CE9E-4F31-8AB5-626C96460D9F}" type="presParOf" srcId="{E7066F11-241F-437F-9189-2678239B6337}" destId="{1DCCD8EB-CF81-4DE1-8971-8BC8747558F7}" srcOrd="5" destOrd="0" presId="urn:microsoft.com/office/officeart/2018/2/layout/IconCircleList"/>
    <dgm:cxn modelId="{D5F917F2-0E54-47B6-91BF-F302421B721F}" type="presParOf" srcId="{E7066F11-241F-437F-9189-2678239B6337}" destId="{E4D6D13D-2678-444B-82AD-7B05DCF99480}" srcOrd="6" destOrd="0" presId="urn:microsoft.com/office/officeart/2018/2/layout/IconCircleList"/>
    <dgm:cxn modelId="{AC844D13-806C-489D-B579-4C035E9609B5}" type="presParOf" srcId="{E4D6D13D-2678-444B-82AD-7B05DCF99480}" destId="{C8F7F22B-3D29-49FB-9260-D63DD49BA07F}" srcOrd="0" destOrd="0" presId="urn:microsoft.com/office/officeart/2018/2/layout/IconCircleList"/>
    <dgm:cxn modelId="{E89616A0-F5C9-4281-BA51-651C5A95024D}" type="presParOf" srcId="{E4D6D13D-2678-444B-82AD-7B05DCF99480}" destId="{C7BF093D-206F-4A39-9B36-684166E8C64D}" srcOrd="1" destOrd="0" presId="urn:microsoft.com/office/officeart/2018/2/layout/IconCircleList"/>
    <dgm:cxn modelId="{BE5F339D-4932-4451-A722-6A39AC9CF6CE}" type="presParOf" srcId="{E4D6D13D-2678-444B-82AD-7B05DCF99480}" destId="{4CACA876-1309-4D45-BDFC-0D8508825FD4}" srcOrd="2" destOrd="0" presId="urn:microsoft.com/office/officeart/2018/2/layout/IconCircleList"/>
    <dgm:cxn modelId="{E8F67E45-4E86-40A0-9FB0-96C7E2769920}" type="presParOf" srcId="{E4D6D13D-2678-444B-82AD-7B05DCF99480}" destId="{A421F458-3D66-4049-91A8-AFDC6F80BBE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dirty="0">
              <a:latin typeface="+mj-lt"/>
              <a:ea typeface="Jura" pitchFamily="2" charset="0"/>
            </a:rPr>
            <a:t>html.</a:t>
          </a:r>
        </a:p>
        <a:p>
          <a:r>
            <a:rPr lang="en-US" sz="3600" dirty="0">
              <a:latin typeface="+mj-lt"/>
              <a:cs typeface="JetBrains Mono" panose="02000009000000000000" pitchFamily="49" charset="0"/>
            </a:rPr>
            <a:t>&lt;h1&gt;Tag&lt;/h1&gt;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 custT="1"/>
      <dgm:spPr/>
      <dgm:t>
        <a:bodyPr/>
        <a:lstStyle/>
        <a:p>
          <a:r>
            <a:rPr lang="ru-RU" sz="36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r>
            <a:rPr lang="en-US" sz="3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dirty="0">
              <a:latin typeface="+mj-lt"/>
              <a:cs typeface="JetBrains Mono" panose="02000009000000000000" pitchFamily="49" charset="0"/>
            </a:rPr>
            <a:t>="/tags/"&gt;Tags&lt;/a&gt;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Вывод</a:t>
          </a:r>
          <a:r>
            <a:rPr lang="ru-RU" dirty="0">
              <a:latin typeface="+mj-lt"/>
            </a:rPr>
            <a:t> – </a:t>
          </a:r>
          <a:r>
            <a:rPr lang="en-US" dirty="0">
              <a:latin typeface="+mj-lt"/>
              <a:cs typeface="JetBrains Mono" panose="02000009000000000000" pitchFamily="49" charset="0"/>
            </a:rPr>
            <a:t>p, h1-h6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Форматирование</a:t>
          </a:r>
          <a:r>
            <a:rPr lang="ru-RU" dirty="0">
              <a:latin typeface="+mj-lt"/>
            </a:rPr>
            <a:t> – </a:t>
          </a:r>
          <a:r>
            <a:rPr lang="en-US" b="1" dirty="0">
              <a:latin typeface="+mj-lt"/>
              <a:cs typeface="JetBrains Mono" panose="02000009000000000000" pitchFamily="49" charset="0"/>
            </a:rPr>
            <a:t>b</a:t>
          </a:r>
          <a:r>
            <a:rPr lang="en-US" dirty="0">
              <a:latin typeface="+mj-lt"/>
              <a:cs typeface="JetBrains Mono" panose="02000009000000000000" pitchFamily="49" charset="0"/>
            </a:rPr>
            <a:t>, strong, </a:t>
          </a:r>
          <a:r>
            <a:rPr lang="en-US" i="1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dirty="0">
              <a:latin typeface="+mj-lt"/>
              <a:cs typeface="JetBrains Mono" panose="02000009000000000000" pitchFamily="49" charset="0"/>
            </a:rPr>
            <a:t>, strike, u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72DD476F-B38E-4238-839E-EAEB4D99C9C9}">
      <dgm:prSet/>
      <dgm:spPr/>
      <dgm:t>
        <a:bodyPr/>
        <a:lstStyle/>
        <a:p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gm:t>
    </dgm:pt>
    <dgm:pt modelId="{A45E6659-47AA-4488-9B22-C54F0205226E}" type="parTrans" cxnId="{FBA59C5D-08D0-4377-AFF5-DDB4576DDF26}">
      <dgm:prSet/>
      <dgm:spPr/>
      <dgm:t>
        <a:bodyPr/>
        <a:lstStyle/>
        <a:p>
          <a:endParaRPr lang="en-US"/>
        </a:p>
      </dgm:t>
    </dgm:pt>
    <dgm:pt modelId="{E57ABB72-0485-44E3-BCE1-F459FF0D3789}" type="sibTrans" cxnId="{FBA59C5D-08D0-4377-AFF5-DDB4576DDF26}">
      <dgm:prSet/>
      <dgm:spPr/>
      <dgm:t>
        <a:bodyPr/>
        <a:lstStyle/>
        <a:p>
          <a:endParaRPr lang="en-US"/>
        </a:p>
      </dgm:t>
    </dgm:pt>
    <dgm:pt modelId="{AECA7331-1112-47A6-9B8F-6F929E4C31B9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gm:t>
    </dgm:pt>
    <dgm:pt modelId="{BA9A9EA3-F4CF-4330-981E-A3D8FF13DB25}" type="parTrans" cxnId="{9A7F1EA5-2BD7-49CA-9890-DCA21365A677}">
      <dgm:prSet/>
      <dgm:spPr/>
      <dgm:t>
        <a:bodyPr/>
        <a:lstStyle/>
        <a:p>
          <a:endParaRPr lang="en-US"/>
        </a:p>
      </dgm:t>
    </dgm:pt>
    <dgm:pt modelId="{711E984A-0C96-4EAF-A417-62E9618E9E3E}" type="sibTrans" cxnId="{9A7F1EA5-2BD7-49CA-9890-DCA21365A677}">
      <dgm:prSet/>
      <dgm:spPr/>
      <dgm:t>
        <a:bodyPr/>
        <a:lstStyle/>
        <a:p>
          <a:endParaRPr lang="en-US"/>
        </a:p>
      </dgm:t>
    </dgm:pt>
    <dgm:pt modelId="{0435C6AB-9377-4A64-890A-E6314B8B4912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gm:t>
    </dgm:pt>
    <dgm:pt modelId="{3C691107-D363-41E6-9518-12A28EF106EF}" type="parTrans" cxnId="{E8A4B93E-40A7-4136-8703-469B41AB9AE1}">
      <dgm:prSet/>
      <dgm:spPr/>
      <dgm:t>
        <a:bodyPr/>
        <a:lstStyle/>
        <a:p>
          <a:endParaRPr lang="en-US"/>
        </a:p>
      </dgm:t>
    </dgm:pt>
    <dgm:pt modelId="{11D30E9E-2BF4-4005-BDCB-C7595448E218}" type="sibTrans" cxnId="{E8A4B93E-40A7-4136-8703-469B41AB9AE1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4D2463C-86E8-4C9D-AEF4-1239548B1175}" type="pres">
      <dgm:prSet presAssocID="{674CB33A-893B-471D-967C-83AC9BA06589}" presName="parentText" presStyleLbl="node1" presStyleIdx="0" presStyleCnt="5" custLinFactNeighborX="-5556" custLinFactNeighborY="-4593">
        <dgm:presLayoutVars>
          <dgm:chMax val="0"/>
          <dgm:bulletEnabled val="1"/>
        </dgm:presLayoutVars>
      </dgm:prSet>
      <dgm:spPr/>
    </dgm:pt>
    <dgm:pt modelId="{A4F1066F-E614-4122-88D7-7DB134CBC72C}" type="pres">
      <dgm:prSet presAssocID="{9FA6DDFC-CCCD-40A2-AD13-90D348A2DCBC}" presName="spacer" presStyleCnt="0"/>
      <dgm:spPr/>
    </dgm:pt>
    <dgm:pt modelId="{00E310DE-82C2-4F16-ABFE-F0542E2830D8}" type="pres">
      <dgm:prSet presAssocID="{A4EEE862-36DB-43BF-AA83-C42A11A628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D10BE0D-1384-49DE-B0CD-780F131FBD83}" type="pres">
      <dgm:prSet presAssocID="{05C61DA0-066C-4213-A352-25EE5A70E53E}" presName="spacer" presStyleCnt="0"/>
      <dgm:spPr/>
    </dgm:pt>
    <dgm:pt modelId="{609C73A2-EDC4-4983-B88E-3176E74BBCFE}" type="pres">
      <dgm:prSet presAssocID="{72DD476F-B38E-4238-839E-EAEB4D99C9C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DCA148-23F8-47C5-8EB4-805BE88C842A}" type="pres">
      <dgm:prSet presAssocID="{E57ABB72-0485-44E3-BCE1-F459FF0D3789}" presName="spacer" presStyleCnt="0"/>
      <dgm:spPr/>
    </dgm:pt>
    <dgm:pt modelId="{1CDD535F-06D7-460C-88A8-465E5F0A1820}" type="pres">
      <dgm:prSet presAssocID="{AECA7331-1112-47A6-9B8F-6F929E4C31B9}" presName="parentText" presStyleLbl="node1" presStyleIdx="3" presStyleCnt="5" custLinFactNeighborX="-8889" custLinFactNeighborY="8985">
        <dgm:presLayoutVars>
          <dgm:chMax val="0"/>
          <dgm:bulletEnabled val="1"/>
        </dgm:presLayoutVars>
      </dgm:prSet>
      <dgm:spPr/>
    </dgm:pt>
    <dgm:pt modelId="{E076EA72-71AB-49FC-97FE-1EB34A6063C8}" type="pres">
      <dgm:prSet presAssocID="{711E984A-0C96-4EAF-A417-62E9618E9E3E}" presName="spacer" presStyleCnt="0"/>
      <dgm:spPr/>
    </dgm:pt>
    <dgm:pt modelId="{DEE55B55-4763-4B5F-9ADB-D68C0C4A0F63}" type="pres">
      <dgm:prSet presAssocID="{0435C6AB-9377-4A64-890A-E6314B8B491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AE43FC35-ADE0-487F-9C6C-E3C9606BDF91}" type="presOf" srcId="{0435C6AB-9377-4A64-890A-E6314B8B4912}" destId="{DEE55B55-4763-4B5F-9ADB-D68C0C4A0F63}" srcOrd="0" destOrd="0" presId="urn:microsoft.com/office/officeart/2005/8/layout/vList2"/>
    <dgm:cxn modelId="{E8A4B93E-40A7-4136-8703-469B41AB9AE1}" srcId="{1ACBCBBD-E06F-4040-BF8A-5D7E8938569A}" destId="{0435C6AB-9377-4A64-890A-E6314B8B4912}" srcOrd="4" destOrd="0" parTransId="{3C691107-D363-41E6-9518-12A28EF106EF}" sibTransId="{11D30E9E-2BF4-4005-BDCB-C7595448E218}"/>
    <dgm:cxn modelId="{F6A32D40-A1B0-4CEA-8A6A-E0C7FC6B1FED}" type="presOf" srcId="{674CB33A-893B-471D-967C-83AC9BA06589}" destId="{04D2463C-86E8-4C9D-AEF4-1239548B1175}" srcOrd="0" destOrd="0" presId="urn:microsoft.com/office/officeart/2005/8/layout/vList2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FBA59C5D-08D0-4377-AFF5-DDB4576DDF26}" srcId="{1ACBCBBD-E06F-4040-BF8A-5D7E8938569A}" destId="{72DD476F-B38E-4238-839E-EAEB4D99C9C9}" srcOrd="2" destOrd="0" parTransId="{A45E6659-47AA-4488-9B22-C54F0205226E}" sibTransId="{E57ABB72-0485-44E3-BCE1-F459FF0D3789}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E346B7A4-600F-4958-9AA4-D4714F88FBC6}" type="presOf" srcId="{AECA7331-1112-47A6-9B8F-6F929E4C31B9}" destId="{1CDD535F-06D7-460C-88A8-465E5F0A1820}" srcOrd="0" destOrd="0" presId="urn:microsoft.com/office/officeart/2005/8/layout/vList2"/>
    <dgm:cxn modelId="{9A7F1EA5-2BD7-49CA-9890-DCA21365A677}" srcId="{1ACBCBBD-E06F-4040-BF8A-5D7E8938569A}" destId="{AECA7331-1112-47A6-9B8F-6F929E4C31B9}" srcOrd="3" destOrd="0" parTransId="{BA9A9EA3-F4CF-4330-981E-A3D8FF13DB25}" sibTransId="{711E984A-0C96-4EAF-A417-62E9618E9E3E}"/>
    <dgm:cxn modelId="{37C74DC5-C117-4AC7-9142-242894C21643}" type="presOf" srcId="{72DD476F-B38E-4238-839E-EAEB4D99C9C9}" destId="{609C73A2-EDC4-4983-B88E-3176E74BBCFE}" srcOrd="0" destOrd="0" presId="urn:microsoft.com/office/officeart/2005/8/layout/vList2"/>
    <dgm:cxn modelId="{E99D6707-948C-455A-8CF4-51980FBA0CF4}" type="presParOf" srcId="{44AE0CFF-C2EB-4E87-92E0-1C695B1CF850}" destId="{04D2463C-86E8-4C9D-AEF4-1239548B1175}" srcOrd="0" destOrd="0" presId="urn:microsoft.com/office/officeart/2005/8/layout/vList2"/>
    <dgm:cxn modelId="{9AEB978A-AC90-4C1E-BCDA-E86B179B53A3}" type="presParOf" srcId="{44AE0CFF-C2EB-4E87-92E0-1C695B1CF850}" destId="{A4F1066F-E614-4122-88D7-7DB134CBC72C}" srcOrd="1" destOrd="0" presId="urn:microsoft.com/office/officeart/2005/8/layout/vList2"/>
    <dgm:cxn modelId="{625FFD5A-D5AE-43F2-BAE0-5F524223B298}" type="presParOf" srcId="{44AE0CFF-C2EB-4E87-92E0-1C695B1CF850}" destId="{00E310DE-82C2-4F16-ABFE-F0542E2830D8}" srcOrd="2" destOrd="0" presId="urn:microsoft.com/office/officeart/2005/8/layout/vList2"/>
    <dgm:cxn modelId="{D66517B3-C03E-4033-9974-279D8A3A089A}" type="presParOf" srcId="{44AE0CFF-C2EB-4E87-92E0-1C695B1CF850}" destId="{1D10BE0D-1384-49DE-B0CD-780F131FBD83}" srcOrd="3" destOrd="0" presId="urn:microsoft.com/office/officeart/2005/8/layout/vList2"/>
    <dgm:cxn modelId="{6E8A4EA7-0129-436A-B24F-351B3FC83AB6}" type="presParOf" srcId="{44AE0CFF-C2EB-4E87-92E0-1C695B1CF850}" destId="{609C73A2-EDC4-4983-B88E-3176E74BBCFE}" srcOrd="4" destOrd="0" presId="urn:microsoft.com/office/officeart/2005/8/layout/vList2"/>
    <dgm:cxn modelId="{94687B4E-7BDF-4747-AC86-31B953D17AA6}" type="presParOf" srcId="{44AE0CFF-C2EB-4E87-92E0-1C695B1CF850}" destId="{34DCA148-23F8-47C5-8EB4-805BE88C842A}" srcOrd="5" destOrd="0" presId="urn:microsoft.com/office/officeart/2005/8/layout/vList2"/>
    <dgm:cxn modelId="{5B52EEFA-1C45-4945-988B-1FBD6BB4C6D2}" type="presParOf" srcId="{44AE0CFF-C2EB-4E87-92E0-1C695B1CF850}" destId="{1CDD535F-06D7-460C-88A8-465E5F0A1820}" srcOrd="6" destOrd="0" presId="urn:microsoft.com/office/officeart/2005/8/layout/vList2"/>
    <dgm:cxn modelId="{FE40CE44-64ED-440F-8C47-A6B753E64367}" type="presParOf" srcId="{44AE0CFF-C2EB-4E87-92E0-1C695B1CF850}" destId="{E076EA72-71AB-49FC-97FE-1EB34A6063C8}" srcOrd="7" destOrd="0" presId="urn:microsoft.com/office/officeart/2005/8/layout/vList2"/>
    <dgm:cxn modelId="{3E274572-985C-42ED-A5CD-60B76710BC0A}" type="presParOf" srcId="{44AE0CFF-C2EB-4E87-92E0-1C695B1CF850}" destId="{DEE55B55-4763-4B5F-9ADB-D68C0C4A0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9B0823B6-3E8C-4816-A924-A66D59F352F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gm:t>
    </dgm:pt>
    <dgm:pt modelId="{4731E85D-41F6-4B04-8287-44F4864B24AF}" type="parTrans" cxnId="{8766AC4D-7371-43B2-A899-F900456A4A04}">
      <dgm:prSet/>
      <dgm:spPr/>
      <dgm:t>
        <a:bodyPr/>
        <a:lstStyle/>
        <a:p>
          <a:endParaRPr lang="en-US"/>
        </a:p>
      </dgm:t>
    </dgm:pt>
    <dgm:pt modelId="{FD762A2F-AE44-4B5C-829D-255BB33F6C23}" type="sibTrans" cxnId="{8766AC4D-7371-43B2-A899-F900456A4A04}">
      <dgm:prSet/>
      <dgm:spPr/>
      <dgm:t>
        <a:bodyPr/>
        <a:lstStyle/>
        <a:p>
          <a:endParaRPr lang="en-US"/>
        </a:p>
      </dgm:t>
    </dgm:pt>
    <dgm:pt modelId="{A927EC4D-1E7E-4E63-BB1F-DE367A260CD7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gm:t>
    </dgm:pt>
    <dgm:pt modelId="{948DF6BA-84E3-45AF-BE06-B2E07FC5BEF2}" type="parTrans" cxnId="{AD12A509-6D75-48DD-957B-E331F0C9704F}">
      <dgm:prSet/>
      <dgm:spPr/>
      <dgm:t>
        <a:bodyPr/>
        <a:lstStyle/>
        <a:p>
          <a:endParaRPr lang="en-US"/>
        </a:p>
      </dgm:t>
    </dgm:pt>
    <dgm:pt modelId="{0E448404-3785-402B-B61C-B7BDA52E0C07}" type="sibTrans" cxnId="{AD12A509-6D75-48DD-957B-E331F0C9704F}">
      <dgm:prSet/>
      <dgm:spPr/>
      <dgm:t>
        <a:bodyPr/>
        <a:lstStyle/>
        <a:p>
          <a:endParaRPr lang="en-US"/>
        </a:p>
      </dgm:t>
    </dgm:pt>
    <dgm:pt modelId="{B464D034-810F-48EA-9AA5-7AE3F1A7CE11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gm:t>
    </dgm:pt>
    <dgm:pt modelId="{5E3CEAB6-E959-4EA8-8084-931E0BCCD719}" type="parTrans" cxnId="{A5A17508-246E-4A06-B8CE-00D4E6B5C2E3}">
      <dgm:prSet/>
      <dgm:spPr/>
      <dgm:t>
        <a:bodyPr/>
        <a:lstStyle/>
        <a:p>
          <a:endParaRPr lang="en-US"/>
        </a:p>
      </dgm:t>
    </dgm:pt>
    <dgm:pt modelId="{7C707F28-98DD-4654-8740-D7ACE1F00551}" type="sibTrans" cxnId="{A5A17508-246E-4A06-B8CE-00D4E6B5C2E3}">
      <dgm:prSet/>
      <dgm:spPr/>
      <dgm:t>
        <a:bodyPr/>
        <a:lstStyle/>
        <a:p>
          <a:endParaRPr lang="en-US"/>
        </a:p>
      </dgm:t>
    </dgm:pt>
    <dgm:pt modelId="{5D8D568B-0BE8-41EB-A2B4-B08E112E0775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dirty="0"/>
            <a:t>;</a:t>
          </a:r>
        </a:p>
      </dgm:t>
    </dgm:pt>
    <dgm:pt modelId="{F7FC07A3-412F-4A73-883D-E5D5E8B845AC}" type="parTrans" cxnId="{E601AF13-A0E3-42DB-A4AE-9F32FBAD31AC}">
      <dgm:prSet/>
      <dgm:spPr/>
      <dgm:t>
        <a:bodyPr/>
        <a:lstStyle/>
        <a:p>
          <a:endParaRPr lang="en-US"/>
        </a:p>
      </dgm:t>
    </dgm:pt>
    <dgm:pt modelId="{4E471C31-4E28-487B-9C0B-07407F21A6C5}" type="sibTrans" cxnId="{E601AF13-A0E3-42DB-A4AE-9F32FBAD31AC}">
      <dgm:prSet/>
      <dgm:spPr/>
      <dgm:t>
        <a:bodyPr/>
        <a:lstStyle/>
        <a:p>
          <a:endParaRPr lang="en-US"/>
        </a:p>
      </dgm:t>
    </dgm:pt>
    <dgm:pt modelId="{BD8FFDC6-BA0B-4C73-8408-B4583786C963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dirty="0"/>
            <a:t>: </a:t>
          </a:r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dirty="0"/>
            <a:t>;</a:t>
          </a:r>
        </a:p>
      </dgm:t>
    </dgm:pt>
    <dgm:pt modelId="{6162D4C6-B9C1-4412-ACA8-F8F92309BA73}" type="parTrans" cxnId="{2F4F7359-FB55-400A-86AB-B6CA00CD9248}">
      <dgm:prSet/>
      <dgm:spPr/>
      <dgm:t>
        <a:bodyPr/>
        <a:lstStyle/>
        <a:p>
          <a:endParaRPr lang="en-US"/>
        </a:p>
      </dgm:t>
    </dgm:pt>
    <dgm:pt modelId="{C0E77400-2479-44BA-B28A-A91FE4894D19}" type="sibTrans" cxnId="{2F4F7359-FB55-400A-86AB-B6CA00CD9248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2AEADE-EE50-4FCA-90C0-E7570F757C3E}" type="pres">
      <dgm:prSet presAssocID="{34A8434E-E27E-4154-A267-CA147CF8D943}" presName="spacer" presStyleCnt="0"/>
      <dgm:spPr/>
    </dgm:pt>
    <dgm:pt modelId="{B31DFF73-759A-46A5-9849-53C73B021EB2}" type="pres">
      <dgm:prSet presAssocID="{9B0823B6-3E8C-4816-A924-A66D59F352F4}" presName="parentText" presStyleLbl="node1" presStyleIdx="2" presStyleCnt="7" custLinFactNeighborX="-12454" custLinFactNeighborY="-21598">
        <dgm:presLayoutVars>
          <dgm:chMax val="0"/>
          <dgm:bulletEnabled val="1"/>
        </dgm:presLayoutVars>
      </dgm:prSet>
      <dgm:spPr/>
    </dgm:pt>
    <dgm:pt modelId="{C99F7357-FDEB-4A4C-92AB-806EF9D724C8}" type="pres">
      <dgm:prSet presAssocID="{FD762A2F-AE44-4B5C-829D-255BB33F6C23}" presName="spacer" presStyleCnt="0"/>
      <dgm:spPr/>
    </dgm:pt>
    <dgm:pt modelId="{623425F7-38D7-456E-9C16-FDD8AF1C50A8}" type="pres">
      <dgm:prSet presAssocID="{A927EC4D-1E7E-4E63-BB1F-DE367A260CD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18FD4CE-380F-494A-A6A3-9109E0D1AC34}" type="pres">
      <dgm:prSet presAssocID="{0E448404-3785-402B-B61C-B7BDA52E0C07}" presName="spacer" presStyleCnt="0"/>
      <dgm:spPr/>
    </dgm:pt>
    <dgm:pt modelId="{8A1BB01B-1726-4CA8-93C6-EB0B2300062C}" type="pres">
      <dgm:prSet presAssocID="{B464D034-810F-48EA-9AA5-7AE3F1A7CE1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67079DC-4E11-440C-80E0-96CBF9D0B63A}" type="pres">
      <dgm:prSet presAssocID="{7C707F28-98DD-4654-8740-D7ACE1F00551}" presName="spacer" presStyleCnt="0"/>
      <dgm:spPr/>
    </dgm:pt>
    <dgm:pt modelId="{30308C60-D7DD-40D2-A4F9-B6CFF3012663}" type="pres">
      <dgm:prSet presAssocID="{5D8D568B-0BE8-41EB-A2B4-B08E112E077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FE6599A-388F-4207-AD18-DA6B835AC0A0}" type="pres">
      <dgm:prSet presAssocID="{4E471C31-4E28-487B-9C0B-07407F21A6C5}" presName="spacer" presStyleCnt="0"/>
      <dgm:spPr/>
    </dgm:pt>
    <dgm:pt modelId="{329DB40E-06AE-43D0-979F-E8DF8DD057AD}" type="pres">
      <dgm:prSet presAssocID="{BD8FFDC6-BA0B-4C73-8408-B4583786C96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8129D02-1043-44F2-A724-126F5289AEE6}" type="presOf" srcId="{BD8FFDC6-BA0B-4C73-8408-B4583786C963}" destId="{329DB40E-06AE-43D0-979F-E8DF8DD057AD}" srcOrd="0" destOrd="0" presId="urn:microsoft.com/office/officeart/2005/8/layout/vList2"/>
    <dgm:cxn modelId="{A5A17508-246E-4A06-B8CE-00D4E6B5C2E3}" srcId="{1ACBCBBD-E06F-4040-BF8A-5D7E8938569A}" destId="{B464D034-810F-48EA-9AA5-7AE3F1A7CE11}" srcOrd="4" destOrd="0" parTransId="{5E3CEAB6-E959-4EA8-8084-931E0BCCD719}" sibTransId="{7C707F28-98DD-4654-8740-D7ACE1F00551}"/>
    <dgm:cxn modelId="{AD12A509-6D75-48DD-957B-E331F0C9704F}" srcId="{1ACBCBBD-E06F-4040-BF8A-5D7E8938569A}" destId="{A927EC4D-1E7E-4E63-BB1F-DE367A260CD7}" srcOrd="3" destOrd="0" parTransId="{948DF6BA-84E3-45AF-BE06-B2E07FC5BEF2}" sibTransId="{0E448404-3785-402B-B61C-B7BDA52E0C07}"/>
    <dgm:cxn modelId="{E601AF13-A0E3-42DB-A4AE-9F32FBAD31AC}" srcId="{1ACBCBBD-E06F-4040-BF8A-5D7E8938569A}" destId="{5D8D568B-0BE8-41EB-A2B4-B08E112E0775}" srcOrd="5" destOrd="0" parTransId="{F7FC07A3-412F-4A73-883D-E5D5E8B845AC}" sibTransId="{4E471C31-4E28-487B-9C0B-07407F21A6C5}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6371A15C-3428-497A-83B0-6A94D7874536}" type="presOf" srcId="{A927EC4D-1E7E-4E63-BB1F-DE367A260CD7}" destId="{623425F7-38D7-456E-9C16-FDD8AF1C50A8}" srcOrd="0" destOrd="0" presId="urn:microsoft.com/office/officeart/2005/8/layout/vList2"/>
    <dgm:cxn modelId="{8766AC4D-7371-43B2-A899-F900456A4A04}" srcId="{1ACBCBBD-E06F-4040-BF8A-5D7E8938569A}" destId="{9B0823B6-3E8C-4816-A924-A66D59F352F4}" srcOrd="2" destOrd="0" parTransId="{4731E85D-41F6-4B04-8287-44F4864B24AF}" sibTransId="{FD762A2F-AE44-4B5C-829D-255BB33F6C23}"/>
    <dgm:cxn modelId="{2F4F7359-FB55-400A-86AB-B6CA00CD9248}" srcId="{1ACBCBBD-E06F-4040-BF8A-5D7E8938569A}" destId="{BD8FFDC6-BA0B-4C73-8408-B4583786C963}" srcOrd="6" destOrd="0" parTransId="{6162D4C6-B9C1-4412-ACA8-F8F92309BA73}" sibTransId="{C0E77400-2479-44BA-B28A-A91FE4894D19}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DA28E89B-4210-445B-B2DF-B82F8C710CB6}" type="presOf" srcId="{9B0823B6-3E8C-4816-A924-A66D59F352F4}" destId="{B31DFF73-759A-46A5-9849-53C73B021EB2}" srcOrd="0" destOrd="0" presId="urn:microsoft.com/office/officeart/2005/8/layout/vList2"/>
    <dgm:cxn modelId="{938789CD-A512-4744-9189-599196EC231C}" type="presOf" srcId="{B464D034-810F-48EA-9AA5-7AE3F1A7CE11}" destId="{8A1BB01B-1726-4CA8-93C6-EB0B2300062C}" srcOrd="0" destOrd="0" presId="urn:microsoft.com/office/officeart/2005/8/layout/vList2"/>
    <dgm:cxn modelId="{36C995D0-A138-4252-8265-9A7148B444D6}" type="presOf" srcId="{5D8D568B-0BE8-41EB-A2B4-B08E112E0775}" destId="{30308C60-D7DD-40D2-A4F9-B6CFF3012663}" srcOrd="0" destOrd="0" presId="urn:microsoft.com/office/officeart/2005/8/layout/vList2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A4658406-E313-40CE-9608-7D14E0622E15}" type="presParOf" srcId="{44AE0CFF-C2EB-4E87-92E0-1C695B1CF850}" destId="{662AEADE-EE50-4FCA-90C0-E7570F757C3E}" srcOrd="3" destOrd="0" presId="urn:microsoft.com/office/officeart/2005/8/layout/vList2"/>
    <dgm:cxn modelId="{AB3FA407-22DF-4D49-B4B2-BBC5FED8D6CB}" type="presParOf" srcId="{44AE0CFF-C2EB-4E87-92E0-1C695B1CF850}" destId="{B31DFF73-759A-46A5-9849-53C73B021EB2}" srcOrd="4" destOrd="0" presId="urn:microsoft.com/office/officeart/2005/8/layout/vList2"/>
    <dgm:cxn modelId="{1A79B3C8-9938-4C47-8186-D355B84C13AC}" type="presParOf" srcId="{44AE0CFF-C2EB-4E87-92E0-1C695B1CF850}" destId="{C99F7357-FDEB-4A4C-92AB-806EF9D724C8}" srcOrd="5" destOrd="0" presId="urn:microsoft.com/office/officeart/2005/8/layout/vList2"/>
    <dgm:cxn modelId="{D3F2CBAF-CB20-4A66-84FA-F1683C0CCFFA}" type="presParOf" srcId="{44AE0CFF-C2EB-4E87-92E0-1C695B1CF850}" destId="{623425F7-38D7-456E-9C16-FDD8AF1C50A8}" srcOrd="6" destOrd="0" presId="urn:microsoft.com/office/officeart/2005/8/layout/vList2"/>
    <dgm:cxn modelId="{735DAFEE-47A4-452C-A717-11420BE0F0D6}" type="presParOf" srcId="{44AE0CFF-C2EB-4E87-92E0-1C695B1CF850}" destId="{018FD4CE-380F-494A-A6A3-9109E0D1AC34}" srcOrd="7" destOrd="0" presId="urn:microsoft.com/office/officeart/2005/8/layout/vList2"/>
    <dgm:cxn modelId="{51648AC0-93A1-4521-B8E4-1440D7B480BE}" type="presParOf" srcId="{44AE0CFF-C2EB-4E87-92E0-1C695B1CF850}" destId="{8A1BB01B-1726-4CA8-93C6-EB0B2300062C}" srcOrd="8" destOrd="0" presId="urn:microsoft.com/office/officeart/2005/8/layout/vList2"/>
    <dgm:cxn modelId="{67E81816-A954-4474-8AA6-A03ACAF47E32}" type="presParOf" srcId="{44AE0CFF-C2EB-4E87-92E0-1C695B1CF850}" destId="{667079DC-4E11-440C-80E0-96CBF9D0B63A}" srcOrd="9" destOrd="0" presId="urn:microsoft.com/office/officeart/2005/8/layout/vList2"/>
    <dgm:cxn modelId="{91900766-7FBF-4915-81A9-AFB0E91DF60A}" type="presParOf" srcId="{44AE0CFF-C2EB-4E87-92E0-1C695B1CF850}" destId="{30308C60-D7DD-40D2-A4F9-B6CFF3012663}" srcOrd="10" destOrd="0" presId="urn:microsoft.com/office/officeart/2005/8/layout/vList2"/>
    <dgm:cxn modelId="{14021FAB-56EF-45F0-AB93-60AE59B17429}" type="presParOf" srcId="{44AE0CFF-C2EB-4E87-92E0-1C695B1CF850}" destId="{4FE6599A-388F-4207-AD18-DA6B835AC0A0}" srcOrd="11" destOrd="0" presId="urn:microsoft.com/office/officeart/2005/8/layout/vList2"/>
    <dgm:cxn modelId="{9A2BF8F3-DB13-40E7-A9E4-0C1514159C7C}" type="presParOf" srcId="{44AE0CFF-C2EB-4E87-92E0-1C695B1CF850}" destId="{329DB40E-06AE-43D0-979F-E8DF8DD057A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en-US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en-US" b="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5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8/layout/LinedLis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74CB33A-893B-471D-967C-83AC9BA06589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Программы, написанные на </a:t>
          </a:r>
          <a:r>
            <a:rPr lang="en-US" dirty="0" err="1">
              <a:latin typeface="+mj-lt"/>
              <a:ea typeface="Jura" pitchFamily="2" charset="0"/>
            </a:rPr>
            <a:t>js</a:t>
          </a:r>
          <a:r>
            <a:rPr lang="en-US" dirty="0">
              <a:latin typeface="+mj-lt"/>
              <a:ea typeface="Jura" pitchFamily="2" charset="0"/>
            </a:rPr>
            <a:t>, </a:t>
          </a:r>
          <a:r>
            <a:rPr lang="ru-RU" dirty="0">
              <a:latin typeface="+mj-lt"/>
              <a:ea typeface="Jura" pitchFamily="2" charset="0"/>
            </a:rPr>
            <a:t>называют скриптами </a:t>
          </a:r>
          <a:r>
            <a:rPr lang="en-US" dirty="0">
              <a:latin typeface="+mj-lt"/>
              <a:ea typeface="Jura" pitchFamily="2" charset="0"/>
            </a:rPr>
            <a:t>(scripts)</a:t>
          </a:r>
        </a:p>
      </dgm:t>
    </dgm:pt>
    <dgm:pt modelId="{298AA26D-D751-4CB2-B9B3-0FA4037A5045}" type="parTrans" cxnId="{BF17F25C-63E7-4BA8-88A4-9C8CE707EF7B}">
      <dgm:prSet/>
      <dgm:spPr/>
      <dgm:t>
        <a:bodyPr/>
        <a:lstStyle/>
        <a:p>
          <a:endParaRPr lang="en-US"/>
        </a:p>
      </dgm:t>
    </dgm:pt>
    <dgm:pt modelId="{9FA6DDFC-CCCD-40A2-AD13-90D348A2DCBC}" type="sibTrans" cxnId="{BF17F25C-63E7-4BA8-88A4-9C8CE707EF7B}">
      <dgm:prSet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Скрипты не требуют компиляции</a:t>
          </a:r>
          <a:r>
            <a:rPr lang="en-US" dirty="0">
              <a:latin typeface="+mj-lt"/>
              <a:ea typeface="Jura" pitchFamily="2" charset="0"/>
            </a:rPr>
            <a:t>/</a:t>
          </a:r>
          <a:r>
            <a:rPr lang="ru-RU" dirty="0">
              <a:latin typeface="+mj-lt"/>
              <a:ea typeface="Jura" pitchFamily="2" charset="0"/>
            </a:rPr>
            <a:t>интерпретации</a:t>
          </a:r>
          <a:endParaRPr lang="en-US" dirty="0">
            <a:latin typeface="+mj-lt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FF38A33C-59AD-488E-A7E1-FE1B5EA7989E}">
      <dgm:prSet/>
      <dgm:spPr/>
      <dgm:t>
        <a:bodyPr/>
        <a:lstStyle/>
        <a:p>
          <a:r>
            <a:rPr lang="en-US" dirty="0" err="1">
              <a:latin typeface="+mj-lt"/>
              <a:ea typeface="Jura" pitchFamily="2" charset="0"/>
            </a:rPr>
            <a:t>js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не имеет никакого отношения к </a:t>
          </a:r>
          <a:r>
            <a:rPr lang="en-US" dirty="0">
              <a:latin typeface="+mj-lt"/>
              <a:ea typeface="Jura" pitchFamily="2" charset="0"/>
            </a:rPr>
            <a:t>Java</a:t>
          </a:r>
        </a:p>
      </dgm:t>
    </dgm:pt>
    <dgm:pt modelId="{3299AC5F-778B-4275-8569-4C2A4FCF7E59}" type="parTrans" cxnId="{6BC23E01-4988-42A7-8ED8-5F57BE42BDAA}">
      <dgm:prSet/>
      <dgm:spPr/>
      <dgm:t>
        <a:bodyPr/>
        <a:lstStyle/>
        <a:p>
          <a:endParaRPr lang="en-US"/>
        </a:p>
      </dgm:t>
    </dgm:pt>
    <dgm:pt modelId="{44F01989-2B5B-4444-BA5B-30F4E361354D}" type="sibTrans" cxnId="{6BC23E01-4988-42A7-8ED8-5F57BE42BDAA}">
      <dgm:prSet/>
      <dgm:spPr/>
      <dgm:t>
        <a:bodyPr/>
        <a:lstStyle/>
        <a:p>
          <a:endParaRPr lang="en-US"/>
        </a:p>
      </dgm:t>
    </dgm:pt>
    <dgm:pt modelId="{61CD5036-CA04-4B7C-B7F2-C2AECCFEA211}" type="pres">
      <dgm:prSet presAssocID="{1ACBCBBD-E06F-4040-BF8A-5D7E8938569A}" presName="vert0" presStyleCnt="0">
        <dgm:presLayoutVars>
          <dgm:dir/>
          <dgm:animOne val="branch"/>
          <dgm:animLvl val="lvl"/>
        </dgm:presLayoutVars>
      </dgm:prSet>
      <dgm:spPr/>
    </dgm:pt>
    <dgm:pt modelId="{79C593BD-122E-4317-A8EC-150D86085235}" type="pres">
      <dgm:prSet presAssocID="{674CB33A-893B-471D-967C-83AC9BA06589}" presName="thickLine" presStyleLbl="alignNode1" presStyleIdx="0" presStyleCnt="3"/>
      <dgm:spPr/>
    </dgm:pt>
    <dgm:pt modelId="{72F721E7-FE22-4BA2-B1BE-96A4B8CCA48B}" type="pres">
      <dgm:prSet presAssocID="{674CB33A-893B-471D-967C-83AC9BA06589}" presName="horz1" presStyleCnt="0"/>
      <dgm:spPr/>
    </dgm:pt>
    <dgm:pt modelId="{78D263E2-7AD5-44C2-8189-B92B131C6F2B}" type="pres">
      <dgm:prSet presAssocID="{674CB33A-893B-471D-967C-83AC9BA06589}" presName="tx1" presStyleLbl="revTx" presStyleIdx="0" presStyleCnt="3"/>
      <dgm:spPr/>
    </dgm:pt>
    <dgm:pt modelId="{101897ED-17DE-4648-8821-68502C3D6836}" type="pres">
      <dgm:prSet presAssocID="{674CB33A-893B-471D-967C-83AC9BA06589}" presName="vert1" presStyleCnt="0"/>
      <dgm:spPr/>
    </dgm:pt>
    <dgm:pt modelId="{71C0463B-2C58-4417-B5BE-01664B840B6B}" type="pres">
      <dgm:prSet presAssocID="{A4EEE862-36DB-43BF-AA83-C42A11A628C4}" presName="thickLine" presStyleLbl="alignNode1" presStyleIdx="1" presStyleCnt="3"/>
      <dgm:spPr/>
    </dgm:pt>
    <dgm:pt modelId="{852FA278-CA37-4566-8D14-B6B9CD833BF8}" type="pres">
      <dgm:prSet presAssocID="{A4EEE862-36DB-43BF-AA83-C42A11A628C4}" presName="horz1" presStyleCnt="0"/>
      <dgm:spPr/>
    </dgm:pt>
    <dgm:pt modelId="{7DD95181-0364-491D-96FD-C07FF2FAF350}" type="pres">
      <dgm:prSet presAssocID="{A4EEE862-36DB-43BF-AA83-C42A11A628C4}" presName="tx1" presStyleLbl="revTx" presStyleIdx="1" presStyleCnt="3"/>
      <dgm:spPr/>
    </dgm:pt>
    <dgm:pt modelId="{FE755F04-6708-4784-A3B8-CDB2BC5B2AD3}" type="pres">
      <dgm:prSet presAssocID="{A4EEE862-36DB-43BF-AA83-C42A11A628C4}" presName="vert1" presStyleCnt="0"/>
      <dgm:spPr/>
    </dgm:pt>
    <dgm:pt modelId="{AAFDB182-E87E-4AAC-952A-FF597196C9A6}" type="pres">
      <dgm:prSet presAssocID="{FF38A33C-59AD-488E-A7E1-FE1B5EA7989E}" presName="thickLine" presStyleLbl="alignNode1" presStyleIdx="2" presStyleCnt="3"/>
      <dgm:spPr/>
    </dgm:pt>
    <dgm:pt modelId="{7E1E97CB-F982-4031-822E-8B88BC2692C8}" type="pres">
      <dgm:prSet presAssocID="{FF38A33C-59AD-488E-A7E1-FE1B5EA7989E}" presName="horz1" presStyleCnt="0"/>
      <dgm:spPr/>
    </dgm:pt>
    <dgm:pt modelId="{7B46597C-1172-4A9A-B86B-A5F57F3B451B}" type="pres">
      <dgm:prSet presAssocID="{FF38A33C-59AD-488E-A7E1-FE1B5EA7989E}" presName="tx1" presStyleLbl="revTx" presStyleIdx="2" presStyleCnt="3"/>
      <dgm:spPr/>
    </dgm:pt>
    <dgm:pt modelId="{6ABE4D9E-6071-454B-A3CD-BC326D00E4BC}" type="pres">
      <dgm:prSet presAssocID="{FF38A33C-59AD-488E-A7E1-FE1B5EA7989E}" presName="vert1" presStyleCnt="0"/>
      <dgm:spPr/>
    </dgm:pt>
  </dgm:ptLst>
  <dgm:cxnLst>
    <dgm:cxn modelId="{6BC23E01-4988-42A7-8ED8-5F57BE42BDAA}" srcId="{1ACBCBBD-E06F-4040-BF8A-5D7E8938569A}" destId="{FF38A33C-59AD-488E-A7E1-FE1B5EA7989E}" srcOrd="2" destOrd="0" parTransId="{3299AC5F-778B-4275-8569-4C2A4FCF7E59}" sibTransId="{44F01989-2B5B-4444-BA5B-30F4E361354D}"/>
    <dgm:cxn modelId="{2D4B4927-3ACF-4B96-BD2F-B01DE17FC586}" srcId="{1ACBCBBD-E06F-4040-BF8A-5D7E8938569A}" destId="{A4EEE862-36DB-43BF-AA83-C42A11A628C4}" srcOrd="1" destOrd="0" parTransId="{BB68CB5E-557D-44BD-86D2-D4214E1DC2D3}" sibTransId="{05C61DA0-066C-4213-A352-25EE5A70E53E}"/>
    <dgm:cxn modelId="{BF17F25C-63E7-4BA8-88A4-9C8CE707EF7B}" srcId="{1ACBCBBD-E06F-4040-BF8A-5D7E8938569A}" destId="{674CB33A-893B-471D-967C-83AC9BA06589}" srcOrd="0" destOrd="0" parTransId="{298AA26D-D751-4CB2-B9B3-0FA4037A5045}" sibTransId="{9FA6DDFC-CCCD-40A2-AD13-90D348A2DCBC}"/>
    <dgm:cxn modelId="{5E492F6F-3232-4504-B7D4-37705E9CFFC2}" type="presOf" srcId="{1ACBCBBD-E06F-4040-BF8A-5D7E8938569A}" destId="{61CD5036-CA04-4B7C-B7F2-C2AECCFEA211}" srcOrd="0" destOrd="0" presId="urn:microsoft.com/office/officeart/2008/layout/LinedList"/>
    <dgm:cxn modelId="{88C69095-4F26-4F21-80B5-7660A70AB107}" type="presOf" srcId="{FF38A33C-59AD-488E-A7E1-FE1B5EA7989E}" destId="{7B46597C-1172-4A9A-B86B-A5F57F3B451B}" srcOrd="0" destOrd="0" presId="urn:microsoft.com/office/officeart/2008/layout/LinedList"/>
    <dgm:cxn modelId="{CE0C6AB2-FE95-4204-9380-0451165B9397}" type="presOf" srcId="{674CB33A-893B-471D-967C-83AC9BA06589}" destId="{78D263E2-7AD5-44C2-8189-B92B131C6F2B}" srcOrd="0" destOrd="0" presId="urn:microsoft.com/office/officeart/2008/layout/LinedList"/>
    <dgm:cxn modelId="{68691EDA-A77F-41FC-85CC-E0D364D0FBF9}" type="presOf" srcId="{A4EEE862-36DB-43BF-AA83-C42A11A628C4}" destId="{7DD95181-0364-491D-96FD-C07FF2FAF350}" srcOrd="0" destOrd="0" presId="urn:microsoft.com/office/officeart/2008/layout/LinedList"/>
    <dgm:cxn modelId="{FE57C0C4-3C0C-4152-A712-E592C8F4DD2A}" type="presParOf" srcId="{61CD5036-CA04-4B7C-B7F2-C2AECCFEA211}" destId="{79C593BD-122E-4317-A8EC-150D86085235}" srcOrd="0" destOrd="0" presId="urn:microsoft.com/office/officeart/2008/layout/LinedList"/>
    <dgm:cxn modelId="{345A792D-9B98-4E81-9797-44DA82937413}" type="presParOf" srcId="{61CD5036-CA04-4B7C-B7F2-C2AECCFEA211}" destId="{72F721E7-FE22-4BA2-B1BE-96A4B8CCA48B}" srcOrd="1" destOrd="0" presId="urn:microsoft.com/office/officeart/2008/layout/LinedList"/>
    <dgm:cxn modelId="{1787520D-0848-4079-A6F7-7D6B673B1445}" type="presParOf" srcId="{72F721E7-FE22-4BA2-B1BE-96A4B8CCA48B}" destId="{78D263E2-7AD5-44C2-8189-B92B131C6F2B}" srcOrd="0" destOrd="0" presId="urn:microsoft.com/office/officeart/2008/layout/LinedList"/>
    <dgm:cxn modelId="{F33497C3-1462-4328-8495-43FBC8E25B64}" type="presParOf" srcId="{72F721E7-FE22-4BA2-B1BE-96A4B8CCA48B}" destId="{101897ED-17DE-4648-8821-68502C3D6836}" srcOrd="1" destOrd="0" presId="urn:microsoft.com/office/officeart/2008/layout/LinedList"/>
    <dgm:cxn modelId="{81489F1B-1ED7-4654-961D-51445277F3AF}" type="presParOf" srcId="{61CD5036-CA04-4B7C-B7F2-C2AECCFEA211}" destId="{71C0463B-2C58-4417-B5BE-01664B840B6B}" srcOrd="2" destOrd="0" presId="urn:microsoft.com/office/officeart/2008/layout/LinedList"/>
    <dgm:cxn modelId="{7F17906D-960C-48C5-9621-68AC5BC4CF29}" type="presParOf" srcId="{61CD5036-CA04-4B7C-B7F2-C2AECCFEA211}" destId="{852FA278-CA37-4566-8D14-B6B9CD833BF8}" srcOrd="3" destOrd="0" presId="urn:microsoft.com/office/officeart/2008/layout/LinedList"/>
    <dgm:cxn modelId="{841C5D4F-029C-4479-B546-E6F045C5522B}" type="presParOf" srcId="{852FA278-CA37-4566-8D14-B6B9CD833BF8}" destId="{7DD95181-0364-491D-96FD-C07FF2FAF350}" srcOrd="0" destOrd="0" presId="urn:microsoft.com/office/officeart/2008/layout/LinedList"/>
    <dgm:cxn modelId="{96E625EE-FA8A-4D90-94ED-73B9CAA0591A}" type="presParOf" srcId="{852FA278-CA37-4566-8D14-B6B9CD833BF8}" destId="{FE755F04-6708-4784-A3B8-CDB2BC5B2AD3}" srcOrd="1" destOrd="0" presId="urn:microsoft.com/office/officeart/2008/layout/LinedList"/>
    <dgm:cxn modelId="{82072BF0-4296-497E-8AC9-59616AD3B4AD}" type="presParOf" srcId="{61CD5036-CA04-4B7C-B7F2-C2AECCFEA211}" destId="{AAFDB182-E87E-4AAC-952A-FF597196C9A6}" srcOrd="4" destOrd="0" presId="urn:microsoft.com/office/officeart/2008/layout/LinedList"/>
    <dgm:cxn modelId="{005C9FD2-9506-4CC2-882A-4516260B9873}" type="presParOf" srcId="{61CD5036-CA04-4B7C-B7F2-C2AECCFEA211}" destId="{7E1E97CB-F982-4031-822E-8B88BC2692C8}" srcOrd="5" destOrd="0" presId="urn:microsoft.com/office/officeart/2008/layout/LinedList"/>
    <dgm:cxn modelId="{34D985C5-E8F2-4712-9EF9-A4775F3BF8F2}" type="presParOf" srcId="{7E1E97CB-F982-4031-822E-8B88BC2692C8}" destId="{7B46597C-1172-4A9A-B86B-A5F57F3B451B}" srcOrd="0" destOrd="0" presId="urn:microsoft.com/office/officeart/2008/layout/LinedList"/>
    <dgm:cxn modelId="{A4E0F505-E8E4-45D6-8460-BF95DDC54076}" type="presParOf" srcId="{7E1E97CB-F982-4031-822E-8B88BC2692C8}" destId="{6ABE4D9E-6071-454B-A3CD-BC326D00E4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ACBCBBD-E06F-4040-BF8A-5D7E8938569A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EEE862-36DB-43BF-AA83-C42A11A628C4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Изменение разметки и стилей на странице</a:t>
          </a:r>
          <a:endParaRPr lang="en-US" dirty="0">
            <a:latin typeface="+mj-lt"/>
            <a:ea typeface="Jura" pitchFamily="2" charset="0"/>
          </a:endParaRPr>
        </a:p>
      </dgm:t>
    </dgm:pt>
    <dgm:pt modelId="{BB68CB5E-557D-44BD-86D2-D4214E1DC2D3}" type="parTrans" cxnId="{2D4B4927-3ACF-4B96-BD2F-B01DE17FC586}">
      <dgm:prSet/>
      <dgm:spPr/>
      <dgm:t>
        <a:bodyPr/>
        <a:lstStyle/>
        <a:p>
          <a:endParaRPr lang="en-US"/>
        </a:p>
      </dgm:t>
    </dgm:pt>
    <dgm:pt modelId="{05C61DA0-066C-4213-A352-25EE5A70E53E}" type="sibTrans" cxnId="{2D4B4927-3ACF-4B96-BD2F-B01DE17FC586}">
      <dgm:prSet/>
      <dgm:spPr/>
      <dgm:t>
        <a:bodyPr/>
        <a:lstStyle/>
        <a:p>
          <a:endParaRPr lang="en-US"/>
        </a:p>
      </dgm:t>
    </dgm:pt>
    <dgm:pt modelId="{E99B6BCE-A2D0-4FD7-9ABF-20BA9A498B6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Реакция на действия пользователя – клики по элементам, нажатие клавиш и т. д.</a:t>
          </a:r>
          <a:endParaRPr lang="en-US" dirty="0">
            <a:latin typeface="+mj-lt"/>
            <a:ea typeface="Jura" pitchFamily="2" charset="0"/>
          </a:endParaRPr>
        </a:p>
      </dgm:t>
    </dgm:pt>
    <dgm:pt modelId="{739FBB40-718D-4D79-8D63-2AB973D1F1FB}" type="parTrans" cxnId="{897A7AD5-905C-41CB-A0DF-357AB7091EEB}">
      <dgm:prSet/>
      <dgm:spPr/>
      <dgm:t>
        <a:bodyPr/>
        <a:lstStyle/>
        <a:p>
          <a:endParaRPr lang="en-US"/>
        </a:p>
      </dgm:t>
    </dgm:pt>
    <dgm:pt modelId="{34A8434E-E27E-4154-A267-CA147CF8D943}" type="sibTrans" cxnId="{897A7AD5-905C-41CB-A0DF-357AB7091EEB}">
      <dgm:prSet/>
      <dgm:spPr/>
      <dgm:t>
        <a:bodyPr/>
        <a:lstStyle/>
        <a:p>
          <a:endParaRPr lang="en-US"/>
        </a:p>
      </dgm:t>
    </dgm:pt>
    <dgm:pt modelId="{48BF0A92-7C8F-4266-A865-B0D89D6A3F0B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Передача и принятие данных по сети (</a:t>
          </a:r>
          <a:r>
            <a:rPr lang="en-US" dirty="0">
              <a:latin typeface="+mj-lt"/>
              <a:ea typeface="Jura" pitchFamily="2" charset="0"/>
            </a:rPr>
            <a:t>AJAX</a:t>
          </a:r>
          <a:r>
            <a:rPr lang="ru-RU" dirty="0">
              <a:latin typeface="+mj-lt"/>
              <a:ea typeface="Jura" pitchFamily="2" charset="0"/>
            </a:rPr>
            <a:t>)</a:t>
          </a:r>
          <a:endParaRPr lang="en-US" dirty="0">
            <a:latin typeface="+mj-lt"/>
            <a:ea typeface="Jura" pitchFamily="2" charset="0"/>
          </a:endParaRPr>
        </a:p>
      </dgm:t>
    </dgm:pt>
    <dgm:pt modelId="{14CC5FC2-FF31-4EB1-A295-21FBFAD18D9C}" type="parTrans" cxnId="{AC6598CF-486C-44F6-8078-355B07A4D59B}">
      <dgm:prSet/>
      <dgm:spPr/>
      <dgm:t>
        <a:bodyPr/>
        <a:lstStyle/>
        <a:p>
          <a:endParaRPr lang="en-US"/>
        </a:p>
      </dgm:t>
    </dgm:pt>
    <dgm:pt modelId="{3E191DD1-F623-4EE3-B938-D8A336F3EEB5}" type="sibTrans" cxnId="{AC6598CF-486C-44F6-8078-355B07A4D59B}">
      <dgm:prSet/>
      <dgm:spPr/>
      <dgm:t>
        <a:bodyPr/>
        <a:lstStyle/>
        <a:p>
          <a:endParaRPr lang="en-US"/>
        </a:p>
      </dgm:t>
    </dgm:pt>
    <dgm:pt modelId="{90489D66-6C83-4488-934C-FB93E003A6B3}">
      <dgm:prSet/>
      <dgm:spPr/>
      <dgm:t>
        <a:bodyPr/>
        <a:lstStyle/>
        <a:p>
          <a:r>
            <a:rPr lang="ru-RU" b="0" dirty="0">
              <a:latin typeface="+mj-lt"/>
              <a:ea typeface="Jura" pitchFamily="2" charset="0"/>
            </a:rPr>
            <a:t>Вывод сообщений для пользователя</a:t>
          </a:r>
          <a:endParaRPr lang="en-US" b="0" dirty="0">
            <a:latin typeface="+mj-lt"/>
            <a:ea typeface="Jura" pitchFamily="2" charset="0"/>
          </a:endParaRPr>
        </a:p>
      </dgm:t>
    </dgm:pt>
    <dgm:pt modelId="{1CAE1628-8FFF-46EF-B17A-617880EE7135}" type="parTrans" cxnId="{7CE87EB4-C381-489A-9A02-C6B3B4E60EF1}">
      <dgm:prSet/>
      <dgm:spPr/>
      <dgm:t>
        <a:bodyPr/>
        <a:lstStyle/>
        <a:p>
          <a:endParaRPr lang="en-US"/>
        </a:p>
      </dgm:t>
    </dgm:pt>
    <dgm:pt modelId="{77EEA3A9-9A5D-4134-9AB9-FF35ACAEE5CA}" type="sibTrans" cxnId="{7CE87EB4-C381-489A-9A02-C6B3B4E60EF1}">
      <dgm:prSet/>
      <dgm:spPr/>
      <dgm:t>
        <a:bodyPr/>
        <a:lstStyle/>
        <a:p>
          <a:endParaRPr lang="en-US"/>
        </a:p>
      </dgm:t>
    </dgm:pt>
    <dgm:pt modelId="{2CB35335-87DC-4176-AD8B-F482B535CD42}">
      <dgm:prSet/>
      <dgm:spPr/>
      <dgm:t>
        <a:bodyPr/>
        <a:lstStyle/>
        <a:p>
          <a:r>
            <a:rPr lang="ru-RU" b="0" dirty="0">
              <a:latin typeface="+mj-lt"/>
              <a:ea typeface="Jura" pitchFamily="2" charset="0"/>
            </a:rPr>
            <a:t>Хранение данных на строне клиента</a:t>
          </a:r>
          <a:endParaRPr lang="en-US" b="0" dirty="0">
            <a:latin typeface="+mj-lt"/>
            <a:ea typeface="Jura" pitchFamily="2" charset="0"/>
          </a:endParaRPr>
        </a:p>
      </dgm:t>
    </dgm:pt>
    <dgm:pt modelId="{C1D2E56D-40D8-4604-849C-F12070A228E8}" type="parTrans" cxnId="{0C853779-9F6D-4429-B452-F1FE7BEFB355}">
      <dgm:prSet/>
      <dgm:spPr/>
      <dgm:t>
        <a:bodyPr/>
        <a:lstStyle/>
        <a:p>
          <a:endParaRPr lang="en-US"/>
        </a:p>
      </dgm:t>
    </dgm:pt>
    <dgm:pt modelId="{DD379706-8798-4638-8255-189A69825522}" type="sibTrans" cxnId="{0C853779-9F6D-4429-B452-F1FE7BEFB355}">
      <dgm:prSet/>
      <dgm:spPr/>
      <dgm:t>
        <a:bodyPr/>
        <a:lstStyle/>
        <a:p>
          <a:endParaRPr lang="en-US"/>
        </a:p>
      </dgm:t>
    </dgm:pt>
    <dgm:pt modelId="{E0513B2A-B2DA-4B83-8D1E-F3F0837292F6}">
      <dgm:prSet/>
      <dgm:spPr/>
      <dgm:t>
        <a:bodyPr/>
        <a:lstStyle/>
        <a:p>
          <a:r>
            <a:rPr lang="ru-RU" b="0" strike="sngStrike" dirty="0">
              <a:latin typeface="+mj-lt"/>
              <a:ea typeface="Jura" pitchFamily="2" charset="0"/>
            </a:rPr>
            <a:t>Чтение файлов, запуск программ</a:t>
          </a:r>
          <a:endParaRPr lang="en-US" b="0" strike="sngStrike" dirty="0">
            <a:latin typeface="+mj-lt"/>
            <a:ea typeface="Jura" pitchFamily="2" charset="0"/>
          </a:endParaRPr>
        </a:p>
      </dgm:t>
    </dgm:pt>
    <dgm:pt modelId="{EEB720F9-6011-4251-B5D6-5E2933B44A63}" type="parTrans" cxnId="{0A3AFF76-051E-4D3E-A3AA-81672C1383FC}">
      <dgm:prSet/>
      <dgm:spPr/>
      <dgm:t>
        <a:bodyPr/>
        <a:lstStyle/>
        <a:p>
          <a:endParaRPr lang="en-US"/>
        </a:p>
      </dgm:t>
    </dgm:pt>
    <dgm:pt modelId="{FC585A79-77A8-4C6B-9EBB-3BBC17075A17}" type="sibTrans" cxnId="{0A3AFF76-051E-4D3E-A3AA-81672C1383FC}">
      <dgm:prSet/>
      <dgm:spPr/>
      <dgm:t>
        <a:bodyPr/>
        <a:lstStyle/>
        <a:p>
          <a:endParaRPr lang="en-US"/>
        </a:p>
      </dgm:t>
    </dgm:pt>
    <dgm:pt modelId="{3E76528F-EBA0-435D-9C7B-72EC80C8A127}">
      <dgm:prSet/>
      <dgm:spPr/>
      <dgm:t>
        <a:bodyPr/>
        <a:lstStyle/>
        <a:p>
          <a:r>
            <a:rPr lang="ru-RU" b="0" strike="sngStrike" dirty="0">
              <a:latin typeface="+mj-lt"/>
              <a:ea typeface="Jura" pitchFamily="2" charset="0"/>
            </a:rPr>
            <a:t>Разделение состояния между табами</a:t>
          </a:r>
          <a:r>
            <a:rPr lang="en-US" b="0" strike="sngStrike" dirty="0">
              <a:latin typeface="+mj-lt"/>
              <a:ea typeface="Jura" pitchFamily="2" charset="0"/>
            </a:rPr>
            <a:t>/</a:t>
          </a:r>
          <a:r>
            <a:rPr lang="ru-RU" b="0" strike="sngStrike" dirty="0">
              <a:latin typeface="+mj-lt"/>
              <a:ea typeface="Jura" pitchFamily="2" charset="0"/>
            </a:rPr>
            <a:t>окнами</a:t>
          </a:r>
        </a:p>
      </dgm:t>
    </dgm:pt>
    <dgm:pt modelId="{03FBAC45-D644-404D-B748-DCF6D313FD35}" type="parTrans" cxnId="{F95C77E8-E0DD-48BB-9619-30C923FB28D4}">
      <dgm:prSet/>
      <dgm:spPr/>
      <dgm:t>
        <a:bodyPr/>
        <a:lstStyle/>
        <a:p>
          <a:endParaRPr lang="en-US"/>
        </a:p>
      </dgm:t>
    </dgm:pt>
    <dgm:pt modelId="{8278156C-CB17-43AD-9312-B09C81F4B671}" type="sibTrans" cxnId="{F95C77E8-E0DD-48BB-9619-30C923FB28D4}">
      <dgm:prSet/>
      <dgm:spPr/>
      <dgm:t>
        <a:bodyPr/>
        <a:lstStyle/>
        <a:p>
          <a:endParaRPr lang="en-US"/>
        </a:p>
      </dgm:t>
    </dgm:pt>
    <dgm:pt modelId="{5ACF6870-3D4C-4321-AF31-FB7327F2B15C}">
      <dgm:prSet/>
      <dgm:spPr/>
      <dgm:t>
        <a:bodyPr/>
        <a:lstStyle/>
        <a:p>
          <a:r>
            <a:rPr lang="ru-RU" b="0" strike="sngStrike" dirty="0">
              <a:latin typeface="+mj-lt"/>
              <a:ea typeface="Jura" pitchFamily="2" charset="0"/>
            </a:rPr>
            <a:t>Безопасная коммуникация с «чужими» сайтами</a:t>
          </a:r>
          <a:r>
            <a:rPr lang="en-US" b="0" strike="sngStrike" dirty="0">
              <a:latin typeface="+mj-lt"/>
              <a:ea typeface="Jura" pitchFamily="2" charset="0"/>
            </a:rPr>
            <a:t>/</a:t>
          </a:r>
          <a:r>
            <a:rPr lang="ru-RU" b="0" strike="sngStrike" dirty="0">
              <a:latin typeface="+mj-lt"/>
              <a:ea typeface="Jura" pitchFamily="2" charset="0"/>
            </a:rPr>
            <a:t>доменами</a:t>
          </a:r>
        </a:p>
      </dgm:t>
    </dgm:pt>
    <dgm:pt modelId="{CF6F4334-FB20-4FDF-A057-6FB26EFC62B2}" type="parTrans" cxnId="{733C7D54-A24A-4A88-8B4C-8B8B7A641B05}">
      <dgm:prSet/>
      <dgm:spPr/>
      <dgm:t>
        <a:bodyPr/>
        <a:lstStyle/>
        <a:p>
          <a:endParaRPr lang="en-US"/>
        </a:p>
      </dgm:t>
    </dgm:pt>
    <dgm:pt modelId="{0F9CFE4C-16D5-49E7-BC69-07748BDFDC37}" type="sibTrans" cxnId="{733C7D54-A24A-4A88-8B4C-8B8B7A641B05}">
      <dgm:prSet/>
      <dgm:spPr/>
      <dgm:t>
        <a:bodyPr/>
        <a:lstStyle/>
        <a:p>
          <a:endParaRPr lang="en-US"/>
        </a:p>
      </dgm:t>
    </dgm:pt>
    <dgm:pt modelId="{44AE0CFF-C2EB-4E87-92E0-1C695B1CF850}" type="pres">
      <dgm:prSet presAssocID="{1ACBCBBD-E06F-4040-BF8A-5D7E8938569A}" presName="linear" presStyleCnt="0">
        <dgm:presLayoutVars>
          <dgm:animLvl val="lvl"/>
          <dgm:resizeHandles val="exact"/>
        </dgm:presLayoutVars>
      </dgm:prSet>
      <dgm:spPr/>
    </dgm:pt>
    <dgm:pt modelId="{00E310DE-82C2-4F16-ABFE-F0542E2830D8}" type="pres">
      <dgm:prSet presAssocID="{A4EEE862-36DB-43BF-AA83-C42A11A628C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95F9130-E280-4AC3-B7AB-0CA91CE63C30}" type="pres">
      <dgm:prSet presAssocID="{05C61DA0-066C-4213-A352-25EE5A70E53E}" presName="spacer" presStyleCnt="0"/>
      <dgm:spPr/>
    </dgm:pt>
    <dgm:pt modelId="{6F7E859E-8758-4BAA-B412-3C8AB01E62BE}" type="pres">
      <dgm:prSet presAssocID="{E99B6BCE-A2D0-4FD7-9ABF-20BA9A498B6B}" presName="parentText" presStyleLbl="node1" presStyleIdx="1" presStyleCnt="8" custLinFactNeighborX="-2812" custLinFactNeighborY="22018">
        <dgm:presLayoutVars>
          <dgm:chMax val="0"/>
          <dgm:bulletEnabled val="1"/>
        </dgm:presLayoutVars>
      </dgm:prSet>
      <dgm:spPr/>
    </dgm:pt>
    <dgm:pt modelId="{214CF329-1C45-4AC8-B1DF-7327E718BE1F}" type="pres">
      <dgm:prSet presAssocID="{34A8434E-E27E-4154-A267-CA147CF8D943}" presName="spacer" presStyleCnt="0"/>
      <dgm:spPr/>
    </dgm:pt>
    <dgm:pt modelId="{3F38E0F9-A5CF-4AE5-8B21-58598618671F}" type="pres">
      <dgm:prSet presAssocID="{48BF0A92-7C8F-4266-A865-B0D89D6A3F0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D68A2F6-815A-4C78-A424-881B15D4C61E}" type="pres">
      <dgm:prSet presAssocID="{3E191DD1-F623-4EE3-B938-D8A336F3EEB5}" presName="spacer" presStyleCnt="0"/>
      <dgm:spPr/>
    </dgm:pt>
    <dgm:pt modelId="{36D03AC3-4D47-4529-9627-84033AED123D}" type="pres">
      <dgm:prSet presAssocID="{90489D66-6C83-4488-934C-FB93E003A6B3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D2B36D2-3FB4-4431-B664-1F5DD53FFA34}" type="pres">
      <dgm:prSet presAssocID="{77EEA3A9-9A5D-4134-9AB9-FF35ACAEE5CA}" presName="spacer" presStyleCnt="0"/>
      <dgm:spPr/>
    </dgm:pt>
    <dgm:pt modelId="{FDD8002D-A534-442E-9C9C-777CC0048EC4}" type="pres">
      <dgm:prSet presAssocID="{2CB35335-87DC-4176-AD8B-F482B535CD4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2F465B17-BF71-4D49-86B3-EAFF1C6FFD98}" type="pres">
      <dgm:prSet presAssocID="{DD379706-8798-4638-8255-189A69825522}" presName="spacer" presStyleCnt="0"/>
      <dgm:spPr/>
    </dgm:pt>
    <dgm:pt modelId="{532ABD8E-4AFB-4977-88B0-F01636CB9362}" type="pres">
      <dgm:prSet presAssocID="{E0513B2A-B2DA-4B83-8D1E-F3F0837292F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615D499D-2F98-404F-B2DB-290338CC19D6}" type="pres">
      <dgm:prSet presAssocID="{FC585A79-77A8-4C6B-9EBB-3BBC17075A17}" presName="spacer" presStyleCnt="0"/>
      <dgm:spPr/>
    </dgm:pt>
    <dgm:pt modelId="{5329ED99-6FB0-4E26-9C4E-A1D8DB80650B}" type="pres">
      <dgm:prSet presAssocID="{3E76528F-EBA0-435D-9C7B-72EC80C8A12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EF23AD3-B273-4DC9-BEFA-FCAC66A878FE}" type="pres">
      <dgm:prSet presAssocID="{8278156C-CB17-43AD-9312-B09C81F4B671}" presName="spacer" presStyleCnt="0"/>
      <dgm:spPr/>
    </dgm:pt>
    <dgm:pt modelId="{77E10718-4786-4FC2-BAB7-55D71FD47831}" type="pres">
      <dgm:prSet presAssocID="{5ACF6870-3D4C-4321-AF31-FB7327F2B15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BAE1D126-11D0-44A4-88C5-98D9A9077572}" type="presOf" srcId="{2CB35335-87DC-4176-AD8B-F482B535CD42}" destId="{FDD8002D-A534-442E-9C9C-777CC0048EC4}" srcOrd="0" destOrd="0" presId="urn:microsoft.com/office/officeart/2005/8/layout/vList2"/>
    <dgm:cxn modelId="{2D4B4927-3ACF-4B96-BD2F-B01DE17FC586}" srcId="{1ACBCBBD-E06F-4040-BF8A-5D7E8938569A}" destId="{A4EEE862-36DB-43BF-AA83-C42A11A628C4}" srcOrd="0" destOrd="0" parTransId="{BB68CB5E-557D-44BD-86D2-D4214E1DC2D3}" sibTransId="{05C61DA0-066C-4213-A352-25EE5A70E53E}"/>
    <dgm:cxn modelId="{1F4A9927-D86C-4B47-A80E-DFB26C5CC487}" type="presOf" srcId="{A4EEE862-36DB-43BF-AA83-C42A11A628C4}" destId="{00E310DE-82C2-4F16-ABFE-F0542E2830D8}" srcOrd="0" destOrd="0" presId="urn:microsoft.com/office/officeart/2005/8/layout/vList2"/>
    <dgm:cxn modelId="{733C7D54-A24A-4A88-8B4C-8B8B7A641B05}" srcId="{1ACBCBBD-E06F-4040-BF8A-5D7E8938569A}" destId="{5ACF6870-3D4C-4321-AF31-FB7327F2B15C}" srcOrd="7" destOrd="0" parTransId="{CF6F4334-FB20-4FDF-A057-6FB26EFC62B2}" sibTransId="{0F9CFE4C-16D5-49E7-BC69-07748BDFDC37}"/>
    <dgm:cxn modelId="{0A3AFF76-051E-4D3E-A3AA-81672C1383FC}" srcId="{1ACBCBBD-E06F-4040-BF8A-5D7E8938569A}" destId="{E0513B2A-B2DA-4B83-8D1E-F3F0837292F6}" srcOrd="5" destOrd="0" parTransId="{EEB720F9-6011-4251-B5D6-5E2933B44A63}" sibTransId="{FC585A79-77A8-4C6B-9EBB-3BBC17075A17}"/>
    <dgm:cxn modelId="{0C853779-9F6D-4429-B452-F1FE7BEFB355}" srcId="{1ACBCBBD-E06F-4040-BF8A-5D7E8938569A}" destId="{2CB35335-87DC-4176-AD8B-F482B535CD42}" srcOrd="4" destOrd="0" parTransId="{C1D2E56D-40D8-4604-849C-F12070A228E8}" sibTransId="{DD379706-8798-4638-8255-189A69825522}"/>
    <dgm:cxn modelId="{2E387F79-1A6E-4325-8064-EEE76CB7B5FE}" type="presOf" srcId="{3E76528F-EBA0-435D-9C7B-72EC80C8A127}" destId="{5329ED99-6FB0-4E26-9C4E-A1D8DB80650B}" srcOrd="0" destOrd="0" presId="urn:microsoft.com/office/officeart/2005/8/layout/vList2"/>
    <dgm:cxn modelId="{6B699A59-2AF4-47B8-8572-6BFD217DFCB3}" type="presOf" srcId="{48BF0A92-7C8F-4266-A865-B0D89D6A3F0B}" destId="{3F38E0F9-A5CF-4AE5-8B21-58598618671F}" srcOrd="0" destOrd="0" presId="urn:microsoft.com/office/officeart/2005/8/layout/vList2"/>
    <dgm:cxn modelId="{25E1D394-7C3E-4E9B-9720-440EA7B7BAC9}" type="presOf" srcId="{E99B6BCE-A2D0-4FD7-9ABF-20BA9A498B6B}" destId="{6F7E859E-8758-4BAA-B412-3C8AB01E62BE}" srcOrd="0" destOrd="0" presId="urn:microsoft.com/office/officeart/2005/8/layout/vList2"/>
    <dgm:cxn modelId="{FF48C896-4ACC-4165-994B-7568ED050E1E}" type="presOf" srcId="{1ACBCBBD-E06F-4040-BF8A-5D7E8938569A}" destId="{44AE0CFF-C2EB-4E87-92E0-1C695B1CF850}" srcOrd="0" destOrd="0" presId="urn:microsoft.com/office/officeart/2005/8/layout/vList2"/>
    <dgm:cxn modelId="{7CE87EB4-C381-489A-9A02-C6B3B4E60EF1}" srcId="{1ACBCBBD-E06F-4040-BF8A-5D7E8938569A}" destId="{90489D66-6C83-4488-934C-FB93E003A6B3}" srcOrd="3" destOrd="0" parTransId="{1CAE1628-8FFF-46EF-B17A-617880EE7135}" sibTransId="{77EEA3A9-9A5D-4134-9AB9-FF35ACAEE5CA}"/>
    <dgm:cxn modelId="{E7169AB7-AEC2-4AFD-8DD6-FFBA3B598262}" type="presOf" srcId="{5ACF6870-3D4C-4321-AF31-FB7327F2B15C}" destId="{77E10718-4786-4FC2-BAB7-55D71FD47831}" srcOrd="0" destOrd="0" presId="urn:microsoft.com/office/officeart/2005/8/layout/vList2"/>
    <dgm:cxn modelId="{AC6598CF-486C-44F6-8078-355B07A4D59B}" srcId="{1ACBCBBD-E06F-4040-BF8A-5D7E8938569A}" destId="{48BF0A92-7C8F-4266-A865-B0D89D6A3F0B}" srcOrd="2" destOrd="0" parTransId="{14CC5FC2-FF31-4EB1-A295-21FBFAD18D9C}" sibTransId="{3E191DD1-F623-4EE3-B938-D8A336F3EEB5}"/>
    <dgm:cxn modelId="{897A7AD5-905C-41CB-A0DF-357AB7091EEB}" srcId="{1ACBCBBD-E06F-4040-BF8A-5D7E8938569A}" destId="{E99B6BCE-A2D0-4FD7-9ABF-20BA9A498B6B}" srcOrd="1" destOrd="0" parTransId="{739FBB40-718D-4D79-8D63-2AB973D1F1FB}" sibTransId="{34A8434E-E27E-4154-A267-CA147CF8D943}"/>
    <dgm:cxn modelId="{02AC0DE3-6448-405C-B4D7-E136E3D99372}" type="presOf" srcId="{E0513B2A-B2DA-4B83-8D1E-F3F0837292F6}" destId="{532ABD8E-4AFB-4977-88B0-F01636CB9362}" srcOrd="0" destOrd="0" presId="urn:microsoft.com/office/officeart/2005/8/layout/vList2"/>
    <dgm:cxn modelId="{F95C77E8-E0DD-48BB-9619-30C923FB28D4}" srcId="{1ACBCBBD-E06F-4040-BF8A-5D7E8938569A}" destId="{3E76528F-EBA0-435D-9C7B-72EC80C8A127}" srcOrd="6" destOrd="0" parTransId="{03FBAC45-D644-404D-B748-DCF6D313FD35}" sibTransId="{8278156C-CB17-43AD-9312-B09C81F4B671}"/>
    <dgm:cxn modelId="{A5494EFF-6478-458E-AB9B-640DB3BA631D}" type="presOf" srcId="{90489D66-6C83-4488-934C-FB93E003A6B3}" destId="{36D03AC3-4D47-4529-9627-84033AED123D}" srcOrd="0" destOrd="0" presId="urn:microsoft.com/office/officeart/2005/8/layout/vList2"/>
    <dgm:cxn modelId="{625FFD5A-D5AE-43F2-BAE0-5F524223B298}" type="presParOf" srcId="{44AE0CFF-C2EB-4E87-92E0-1C695B1CF850}" destId="{00E310DE-82C2-4F16-ABFE-F0542E2830D8}" srcOrd="0" destOrd="0" presId="urn:microsoft.com/office/officeart/2005/8/layout/vList2"/>
    <dgm:cxn modelId="{8F94F566-23CE-486D-90CF-A60260F912AC}" type="presParOf" srcId="{44AE0CFF-C2EB-4E87-92E0-1C695B1CF850}" destId="{F95F9130-E280-4AC3-B7AB-0CA91CE63C30}" srcOrd="1" destOrd="0" presId="urn:microsoft.com/office/officeart/2005/8/layout/vList2"/>
    <dgm:cxn modelId="{667ECB02-2ED2-404A-A147-DE2F6AC68AF0}" type="presParOf" srcId="{44AE0CFF-C2EB-4E87-92E0-1C695B1CF850}" destId="{6F7E859E-8758-4BAA-B412-3C8AB01E62BE}" srcOrd="2" destOrd="0" presId="urn:microsoft.com/office/officeart/2005/8/layout/vList2"/>
    <dgm:cxn modelId="{5DD1BF40-7402-4AEE-8CB1-25F8E91D9128}" type="presParOf" srcId="{44AE0CFF-C2EB-4E87-92E0-1C695B1CF850}" destId="{214CF329-1C45-4AC8-B1DF-7327E718BE1F}" srcOrd="3" destOrd="0" presId="urn:microsoft.com/office/officeart/2005/8/layout/vList2"/>
    <dgm:cxn modelId="{3020C9AE-4BD2-46AE-8170-8905C05D2562}" type="presParOf" srcId="{44AE0CFF-C2EB-4E87-92E0-1C695B1CF850}" destId="{3F38E0F9-A5CF-4AE5-8B21-58598618671F}" srcOrd="4" destOrd="0" presId="urn:microsoft.com/office/officeart/2005/8/layout/vList2"/>
    <dgm:cxn modelId="{CBB43935-A019-4E55-814B-02D1E9322DC9}" type="presParOf" srcId="{44AE0CFF-C2EB-4E87-92E0-1C695B1CF850}" destId="{6D68A2F6-815A-4C78-A424-881B15D4C61E}" srcOrd="5" destOrd="0" presId="urn:microsoft.com/office/officeart/2005/8/layout/vList2"/>
    <dgm:cxn modelId="{F534843B-C9BE-4282-958F-84D34A1EA001}" type="presParOf" srcId="{44AE0CFF-C2EB-4E87-92E0-1C695B1CF850}" destId="{36D03AC3-4D47-4529-9627-84033AED123D}" srcOrd="6" destOrd="0" presId="urn:microsoft.com/office/officeart/2005/8/layout/vList2"/>
    <dgm:cxn modelId="{3955029F-D01B-490E-B5A9-C28A7163543B}" type="presParOf" srcId="{44AE0CFF-C2EB-4E87-92E0-1C695B1CF850}" destId="{ED2B36D2-3FB4-4431-B664-1F5DD53FFA34}" srcOrd="7" destOrd="0" presId="urn:microsoft.com/office/officeart/2005/8/layout/vList2"/>
    <dgm:cxn modelId="{04D3A9C7-99E2-4BB3-B1B2-59F2272F10D4}" type="presParOf" srcId="{44AE0CFF-C2EB-4E87-92E0-1C695B1CF850}" destId="{FDD8002D-A534-442E-9C9C-777CC0048EC4}" srcOrd="8" destOrd="0" presId="urn:microsoft.com/office/officeart/2005/8/layout/vList2"/>
    <dgm:cxn modelId="{BB091186-7BDD-4BF2-855E-56643FF95E36}" type="presParOf" srcId="{44AE0CFF-C2EB-4E87-92E0-1C695B1CF850}" destId="{2F465B17-BF71-4D49-86B3-EAFF1C6FFD98}" srcOrd="9" destOrd="0" presId="urn:microsoft.com/office/officeart/2005/8/layout/vList2"/>
    <dgm:cxn modelId="{16A33E42-0FE6-4A5A-8982-950EFA6A7C22}" type="presParOf" srcId="{44AE0CFF-C2EB-4E87-92E0-1C695B1CF850}" destId="{532ABD8E-4AFB-4977-88B0-F01636CB9362}" srcOrd="10" destOrd="0" presId="urn:microsoft.com/office/officeart/2005/8/layout/vList2"/>
    <dgm:cxn modelId="{185E3173-49FA-49BD-A8CC-225630397F47}" type="presParOf" srcId="{44AE0CFF-C2EB-4E87-92E0-1C695B1CF850}" destId="{615D499D-2F98-404F-B2DB-290338CC19D6}" srcOrd="11" destOrd="0" presId="urn:microsoft.com/office/officeart/2005/8/layout/vList2"/>
    <dgm:cxn modelId="{A5614E49-487E-458C-997E-23020A091288}" type="presParOf" srcId="{44AE0CFF-C2EB-4E87-92E0-1C695B1CF850}" destId="{5329ED99-6FB0-4E26-9C4E-A1D8DB80650B}" srcOrd="12" destOrd="0" presId="urn:microsoft.com/office/officeart/2005/8/layout/vList2"/>
    <dgm:cxn modelId="{62F93D04-EE05-43C7-B2B1-5A02FB425BB5}" type="presParOf" srcId="{44AE0CFF-C2EB-4E87-92E0-1C695B1CF850}" destId="{8EF23AD3-B273-4DC9-BEFA-FCAC66A878FE}" srcOrd="13" destOrd="0" presId="urn:microsoft.com/office/officeart/2005/8/layout/vList2"/>
    <dgm:cxn modelId="{B83325A7-756B-410B-94B5-FFC26374AC46}" type="presParOf" srcId="{44AE0CFF-C2EB-4E87-92E0-1C695B1CF850}" destId="{77E10718-4786-4FC2-BAB7-55D71FD4783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E5E53-5B4B-40C8-9F1B-B4906BF7DEBA}">
      <dsp:nvSpPr>
        <dsp:cNvPr id="0" name=""/>
        <dsp:cNvSpPr/>
      </dsp:nvSpPr>
      <dsp:spPr>
        <a:xfrm>
          <a:off x="0" y="61466"/>
          <a:ext cx="6858000" cy="16909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Протокол передачи данных</a:t>
          </a:r>
          <a:r>
            <a:rPr lang="en-US" sz="2400" kern="1200" dirty="0">
              <a:latin typeface="+mj-lt"/>
              <a:ea typeface="Jura" pitchFamily="2" charset="0"/>
            </a:rPr>
            <a:t> </a:t>
          </a:r>
          <a:r>
            <a:rPr lang="ru-RU" sz="2400" kern="1200" dirty="0">
              <a:latin typeface="+mj-lt"/>
              <a:ea typeface="Jura" pitchFamily="2" charset="0"/>
            </a:rPr>
            <a:t>по сети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82545" y="144011"/>
        <a:ext cx="6692910" cy="1525852"/>
      </dsp:txXfrm>
    </dsp:sp>
    <dsp:sp modelId="{04D2463C-86E8-4C9D-AEF4-1239548B1175}">
      <dsp:nvSpPr>
        <dsp:cNvPr id="0" name=""/>
        <dsp:cNvSpPr/>
      </dsp:nvSpPr>
      <dsp:spPr>
        <a:xfrm>
          <a:off x="0" y="1821528"/>
          <a:ext cx="6858000" cy="16909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Работает по схеме «клиент-сервер» - клиент отправляет запрос на сервер, сервер обрабатывает запрос и высылает клиенту ответ с результатами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82545" y="1904073"/>
        <a:ext cx="6692910" cy="1525852"/>
      </dsp:txXfrm>
    </dsp:sp>
    <dsp:sp modelId="{00E310DE-82C2-4F16-ABFE-F0542E2830D8}">
      <dsp:nvSpPr>
        <dsp:cNvPr id="0" name=""/>
        <dsp:cNvSpPr/>
      </dsp:nvSpPr>
      <dsp:spPr>
        <a:xfrm>
          <a:off x="0" y="3581591"/>
          <a:ext cx="6858000" cy="169094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j-lt"/>
              <a:ea typeface="Jura" pitchFamily="2" charset="0"/>
            </a:rPr>
            <a:t>Предполагает отсутствие состояния между запросами</a:t>
          </a:r>
          <a:endParaRPr lang="en-US" sz="2400" kern="1200" dirty="0">
            <a:latin typeface="+mj-lt"/>
            <a:ea typeface="Jura" pitchFamily="2" charset="0"/>
          </a:endParaRPr>
        </a:p>
      </dsp:txBody>
      <dsp:txXfrm>
        <a:off x="82545" y="3664136"/>
        <a:ext cx="6692910" cy="15258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81356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JetBrains Mono" panose="02000009000000000000" pitchFamily="49" charset="0"/>
            </a:rPr>
            <a:t>Number</a:t>
          </a:r>
          <a:r>
            <a:rPr lang="en-US" sz="2000" kern="1200" dirty="0">
              <a:latin typeface="+mj-lt"/>
            </a:rPr>
            <a:t> – </a:t>
          </a:r>
          <a:r>
            <a:rPr lang="ru-RU" sz="2000" kern="1200" dirty="0">
              <a:latin typeface="+mj-lt"/>
              <a:cs typeface="JetBrains Mono" panose="02000009000000000000" pitchFamily="49" charset="0"/>
            </a:rPr>
            <a:t>включает</a:t>
          </a:r>
          <a:r>
            <a:rPr lang="ru-RU" sz="2000" kern="1200" dirty="0">
              <a:latin typeface="+mj-lt"/>
            </a:rPr>
            <a:t> </a:t>
          </a:r>
          <a:r>
            <a:rPr lang="en-US" sz="2000" kern="1200" dirty="0">
              <a:latin typeface="+mj-lt"/>
              <a:cs typeface="JetBrains Mono" panose="02000009000000000000" pitchFamily="49" charset="0"/>
            </a:rPr>
            <a:t>int</a:t>
          </a:r>
          <a:r>
            <a:rPr lang="en-US" sz="2000" kern="1200" dirty="0">
              <a:latin typeface="+mj-lt"/>
            </a:rPr>
            <a:t> </a:t>
          </a:r>
          <a:r>
            <a:rPr lang="ru-RU" sz="2000" kern="1200" dirty="0">
              <a:latin typeface="+mj-lt"/>
              <a:cs typeface="JetBrains Mono" panose="02000009000000000000" pitchFamily="49" charset="0"/>
            </a:rPr>
            <a:t>и</a:t>
          </a:r>
          <a:r>
            <a:rPr lang="ru-RU" sz="2000" kern="1200" dirty="0">
              <a:latin typeface="+mj-lt"/>
            </a:rPr>
            <a:t> </a:t>
          </a:r>
          <a:r>
            <a:rPr lang="en-US" sz="2000" kern="1200" dirty="0">
              <a:latin typeface="+mj-lt"/>
              <a:cs typeface="JetBrains Mono" panose="02000009000000000000" pitchFamily="49" charset="0"/>
            </a:rPr>
            <a:t>float</a:t>
          </a:r>
        </a:p>
      </dsp:txBody>
      <dsp:txXfrm>
        <a:off x="39730" y="121086"/>
        <a:ext cx="6778540" cy="734421"/>
      </dsp:txXfrm>
    </dsp:sp>
    <dsp:sp modelId="{6F7E859E-8758-4BAA-B412-3C8AB01E62BE}">
      <dsp:nvSpPr>
        <dsp:cNvPr id="0" name=""/>
        <dsp:cNvSpPr/>
      </dsp:nvSpPr>
      <dsp:spPr>
        <a:xfrm>
          <a:off x="0" y="965519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JetBrains Mono" panose="02000009000000000000" pitchFamily="49" charset="0"/>
            </a:rPr>
            <a:t>String</a:t>
          </a:r>
          <a:r>
            <a:rPr lang="en-US" sz="2000" kern="1200" dirty="0">
              <a:latin typeface="+mj-lt"/>
            </a:rPr>
            <a:t> – </a:t>
          </a:r>
          <a:r>
            <a:rPr lang="ru-RU" sz="2000" kern="1200" dirty="0">
              <a:latin typeface="+mj-lt"/>
              <a:ea typeface="Jura" pitchFamily="2" charset="0"/>
            </a:rPr>
            <a:t>для строковых литералов используются как двойные</a:t>
          </a:r>
          <a:r>
            <a:rPr lang="ru-RU" sz="2000" kern="1200" dirty="0">
              <a:latin typeface="+mj-lt"/>
              <a:cs typeface="JetBrains Mono" panose="02000009000000000000" pitchFamily="49" charset="0"/>
            </a:rPr>
            <a:t>(</a:t>
          </a:r>
          <a:r>
            <a:rPr lang="en-US" sz="2000" kern="1200" dirty="0">
              <a:latin typeface="+mj-lt"/>
              <a:cs typeface="JetBrains Mono" panose="02000009000000000000" pitchFamily="49" charset="0"/>
            </a:rPr>
            <a:t>“</a:t>
          </a:r>
          <a:r>
            <a:rPr lang="ru-RU" sz="2000" kern="1200" dirty="0">
              <a:latin typeface="+mj-lt"/>
              <a:cs typeface="JetBrains Mono" panose="02000009000000000000" pitchFamily="49" charset="0"/>
            </a:rPr>
            <a:t>)</a:t>
          </a:r>
          <a:r>
            <a:rPr lang="ru-RU" sz="2000" kern="1200" dirty="0">
              <a:latin typeface="+mj-lt"/>
            </a:rPr>
            <a:t>, </a:t>
          </a:r>
          <a:r>
            <a:rPr lang="ru-RU" sz="2000" kern="1200" dirty="0">
              <a:latin typeface="+mj-lt"/>
              <a:ea typeface="Jura" pitchFamily="2" charset="0"/>
            </a:rPr>
            <a:t>так и обычные</a:t>
          </a:r>
          <a:r>
            <a:rPr lang="en-US" sz="2000" kern="1200" dirty="0">
              <a:latin typeface="+mj-lt"/>
              <a:cs typeface="JetBrains Mono" panose="02000009000000000000" pitchFamily="49" charset="0"/>
            </a:rPr>
            <a:t>(‘)</a:t>
          </a:r>
          <a:r>
            <a:rPr lang="ru-RU" sz="2000" kern="1200" dirty="0">
              <a:latin typeface="+mj-lt"/>
            </a:rPr>
            <a:t> </a:t>
          </a:r>
          <a:r>
            <a:rPr lang="ru-RU" sz="2000" kern="1200" dirty="0">
              <a:latin typeface="+mj-lt"/>
              <a:ea typeface="Jura" pitchFamily="2" charset="0"/>
            </a:rPr>
            <a:t>ковычки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39730" y="1005249"/>
        <a:ext cx="6778540" cy="734421"/>
      </dsp:txXfrm>
    </dsp:sp>
    <dsp:sp modelId="{3F38E0F9-A5CF-4AE5-8B21-58598618671F}">
      <dsp:nvSpPr>
        <dsp:cNvPr id="0" name=""/>
        <dsp:cNvSpPr/>
      </dsp:nvSpPr>
      <dsp:spPr>
        <a:xfrm>
          <a:off x="0" y="1824318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j-lt"/>
              <a:cs typeface="JetBrains Mono" panose="02000009000000000000" pitchFamily="49" charset="0"/>
            </a:rPr>
            <a:t>Boolean – true/false</a:t>
          </a:r>
        </a:p>
      </dsp:txBody>
      <dsp:txXfrm>
        <a:off x="39730" y="1864048"/>
        <a:ext cx="6778540" cy="734421"/>
      </dsp:txXfrm>
    </dsp:sp>
    <dsp:sp modelId="{36D03AC3-4D47-4529-9627-84033AED123D}">
      <dsp:nvSpPr>
        <dsp:cNvPr id="0" name=""/>
        <dsp:cNvSpPr/>
      </dsp:nvSpPr>
      <dsp:spPr>
        <a:xfrm>
          <a:off x="0" y="2695800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lt"/>
              <a:cs typeface="JetBrains Mono" panose="02000009000000000000" pitchFamily="49" charset="0"/>
            </a:rPr>
            <a:t>null</a:t>
          </a:r>
          <a:r>
            <a:rPr lang="en-US" sz="2000" b="0" kern="1200" dirty="0">
              <a:latin typeface="+mj-lt"/>
            </a:rPr>
            <a:t> – </a:t>
          </a:r>
          <a:r>
            <a:rPr lang="ru-RU" sz="2000" b="0" kern="1200" dirty="0">
              <a:latin typeface="+mj-lt"/>
              <a:ea typeface="Jura" pitchFamily="2" charset="0"/>
            </a:rPr>
            <a:t>специальное значение, представляющее «ничего»</a:t>
          </a:r>
          <a:endParaRPr lang="en-US" sz="2000" b="0" kern="1200" dirty="0">
            <a:latin typeface="+mj-lt"/>
            <a:ea typeface="Jura" pitchFamily="2" charset="0"/>
          </a:endParaRPr>
        </a:p>
      </dsp:txBody>
      <dsp:txXfrm>
        <a:off x="39730" y="2735530"/>
        <a:ext cx="6778540" cy="734421"/>
      </dsp:txXfrm>
    </dsp:sp>
    <dsp:sp modelId="{FDD8002D-A534-442E-9C9C-777CC0048EC4}">
      <dsp:nvSpPr>
        <dsp:cNvPr id="0" name=""/>
        <dsp:cNvSpPr/>
      </dsp:nvSpPr>
      <dsp:spPr>
        <a:xfrm>
          <a:off x="0" y="3567281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+mj-lt"/>
              <a:cs typeface="JetBrains Mono" panose="02000009000000000000" pitchFamily="49" charset="0"/>
            </a:rPr>
            <a:t>undefined</a:t>
          </a:r>
          <a:r>
            <a:rPr lang="en-US" sz="2000" b="0" kern="1200" dirty="0">
              <a:latin typeface="+mj-lt"/>
            </a:rPr>
            <a:t> – </a:t>
          </a:r>
          <a:r>
            <a:rPr lang="ru-RU" sz="2000" b="0" kern="1200" dirty="0">
              <a:latin typeface="+mj-lt"/>
              <a:ea typeface="Jura" pitchFamily="2" charset="0"/>
            </a:rPr>
            <a:t>специальное значение, представляющее «я точно не знаю, но похоже на ничего»</a:t>
          </a:r>
          <a:endParaRPr lang="en-US" sz="2000" b="0" kern="1200" dirty="0">
            <a:latin typeface="+mj-lt"/>
            <a:ea typeface="Jura" pitchFamily="2" charset="0"/>
          </a:endParaRPr>
        </a:p>
      </dsp:txBody>
      <dsp:txXfrm>
        <a:off x="39730" y="3607011"/>
        <a:ext cx="6778540" cy="734421"/>
      </dsp:txXfrm>
    </dsp:sp>
    <dsp:sp modelId="{532ABD8E-4AFB-4977-88B0-F01636CB9362}">
      <dsp:nvSpPr>
        <dsp:cNvPr id="0" name=""/>
        <dsp:cNvSpPr/>
      </dsp:nvSpPr>
      <dsp:spPr>
        <a:xfrm>
          <a:off x="0" y="4438762"/>
          <a:ext cx="6858000" cy="81388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strike="noStrike" kern="1200" dirty="0">
              <a:latin typeface="+mj-lt"/>
              <a:cs typeface="JetBrains Mono" panose="02000009000000000000" pitchFamily="49" charset="0"/>
            </a:rPr>
            <a:t>Object</a:t>
          </a:r>
          <a:r>
            <a:rPr lang="en-US" sz="2000" b="0" strike="noStrike" kern="1200" dirty="0">
              <a:latin typeface="+mj-lt"/>
            </a:rPr>
            <a:t> – </a:t>
          </a:r>
          <a:r>
            <a:rPr lang="ru-RU" sz="2000" b="0" strike="noStrike" kern="1200" dirty="0">
              <a:latin typeface="+mj-lt"/>
              <a:ea typeface="Jura" pitchFamily="2" charset="0"/>
            </a:rPr>
            <a:t>сложный тип для хранения динамических объектов</a:t>
          </a:r>
          <a:endParaRPr lang="en-US" sz="2000" b="0" strike="noStrike" kern="1200" dirty="0">
            <a:latin typeface="+mj-lt"/>
            <a:ea typeface="Jura" pitchFamily="2" charset="0"/>
          </a:endParaRPr>
        </a:p>
      </dsp:txBody>
      <dsp:txXfrm>
        <a:off x="39730" y="4478492"/>
        <a:ext cx="6778540" cy="73442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651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document.getElementById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(id)</a:t>
          </a:r>
        </a:p>
      </dsp:txBody>
      <dsp:txXfrm>
        <a:off x="0" y="651"/>
        <a:ext cx="6858000" cy="761813"/>
      </dsp:txXfrm>
    </dsp:sp>
    <dsp:sp modelId="{71C0463B-2C58-4417-B5BE-01664B840B6B}">
      <dsp:nvSpPr>
        <dsp:cNvPr id="0" name=""/>
        <dsp:cNvSpPr/>
      </dsp:nvSpPr>
      <dsp:spPr>
        <a:xfrm>
          <a:off x="0" y="762465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762465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document.getElementsByTagName</a:t>
          </a:r>
          <a:r>
            <a:rPr lang="en-US" sz="24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sp:txBody>
      <dsp:txXfrm>
        <a:off x="0" y="762465"/>
        <a:ext cx="6858000" cy="761813"/>
      </dsp:txXfrm>
    </dsp:sp>
    <dsp:sp modelId="{AAFDB182-E87E-4AAC-952A-FF597196C9A6}">
      <dsp:nvSpPr>
        <dsp:cNvPr id="0" name=""/>
        <dsp:cNvSpPr/>
      </dsp:nvSpPr>
      <dsp:spPr>
        <a:xfrm>
          <a:off x="0" y="152427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1524279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document.getElementsByClassName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(name)</a:t>
          </a:r>
        </a:p>
      </dsp:txBody>
      <dsp:txXfrm>
        <a:off x="0" y="1524279"/>
        <a:ext cx="6858000" cy="761813"/>
      </dsp:txXfrm>
    </dsp:sp>
    <dsp:sp modelId="{F750797F-688A-4A94-B552-DC245D157E1D}">
      <dsp:nvSpPr>
        <dsp:cNvPr id="0" name=""/>
        <dsp:cNvSpPr/>
      </dsp:nvSpPr>
      <dsp:spPr>
        <a:xfrm>
          <a:off x="0" y="228609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9F498-E7E8-4CB5-BD36-27A2581F9F24}">
      <dsp:nvSpPr>
        <dsp:cNvPr id="0" name=""/>
        <dsp:cNvSpPr/>
      </dsp:nvSpPr>
      <dsp:spPr>
        <a:xfrm>
          <a:off x="0" y="2286093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document.body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2286093"/>
        <a:ext cx="6858000" cy="761813"/>
      </dsp:txXfrm>
    </dsp:sp>
    <dsp:sp modelId="{FA0ABB70-435D-4EF3-8937-F29074CCCDA3}">
      <dsp:nvSpPr>
        <dsp:cNvPr id="0" name=""/>
        <dsp:cNvSpPr/>
      </dsp:nvSpPr>
      <dsp:spPr>
        <a:xfrm>
          <a:off x="0" y="304790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1A37B-CF9E-4FED-8852-691AED6CF9C8}">
      <dsp:nvSpPr>
        <dsp:cNvPr id="0" name=""/>
        <dsp:cNvSpPr/>
      </dsp:nvSpPr>
      <dsp:spPr>
        <a:xfrm>
          <a:off x="0" y="3047906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document.head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3047906"/>
        <a:ext cx="6858000" cy="761813"/>
      </dsp:txXfrm>
    </dsp:sp>
    <dsp:sp modelId="{A666439E-EF8D-4212-84FF-5F4FEB94555A}">
      <dsp:nvSpPr>
        <dsp:cNvPr id="0" name=""/>
        <dsp:cNvSpPr/>
      </dsp:nvSpPr>
      <dsp:spPr>
        <a:xfrm>
          <a:off x="0" y="380972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D2D44-3751-418B-B11A-51687E4CD27C}">
      <dsp:nvSpPr>
        <dsp:cNvPr id="0" name=""/>
        <dsp:cNvSpPr/>
      </dsp:nvSpPr>
      <dsp:spPr>
        <a:xfrm>
          <a:off x="0" y="3809720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document.links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3809720"/>
        <a:ext cx="6858000" cy="761813"/>
      </dsp:txXfrm>
    </dsp:sp>
    <dsp:sp modelId="{3086CD56-B8F0-4908-B057-FA21F2A723AC}">
      <dsp:nvSpPr>
        <dsp:cNvPr id="0" name=""/>
        <dsp:cNvSpPr/>
      </dsp:nvSpPr>
      <dsp:spPr>
        <a:xfrm>
          <a:off x="0" y="457153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C55AD-D391-481D-BBAF-D30076D52219}">
      <dsp:nvSpPr>
        <dsp:cNvPr id="0" name=""/>
        <dsp:cNvSpPr/>
      </dsp:nvSpPr>
      <dsp:spPr>
        <a:xfrm>
          <a:off x="0" y="4571534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document.title</a:t>
          </a:r>
          <a:endParaRPr lang="en-US" sz="2300" kern="1200" dirty="0">
            <a:latin typeface="JetBrains Mono" panose="02000009000000000000" pitchFamily="49" charset="0"/>
            <a:cs typeface="JetBrains Mono" panose="02000009000000000000" pitchFamily="49" charset="0"/>
          </a:endParaRPr>
        </a:p>
      </dsp:txBody>
      <dsp:txXfrm>
        <a:off x="0" y="4571534"/>
        <a:ext cx="6858000" cy="76181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element.innerHTML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 “new html content”</a:t>
          </a:r>
        </a:p>
      </dsp:txBody>
      <dsp:txXfrm>
        <a:off x="0" y="0"/>
        <a:ext cx="6858000" cy="1333500"/>
      </dsp:txXfrm>
    </dsp:sp>
    <dsp:sp modelId="{71C0463B-2C58-4417-B5BE-01664B840B6B}">
      <dsp:nvSpPr>
        <dsp:cNvPr id="0" name=""/>
        <dsp:cNvSpPr/>
      </dsp:nvSpPr>
      <dsp:spPr>
        <a:xfrm>
          <a:off x="0" y="13334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333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element.attribute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“new value”</a:t>
          </a:r>
        </a:p>
      </dsp:txBody>
      <dsp:txXfrm>
        <a:off x="0" y="1333500"/>
        <a:ext cx="6858000" cy="1333500"/>
      </dsp:txXfrm>
    </dsp:sp>
    <dsp:sp modelId="{AAFDB182-E87E-4AAC-952A-FF597196C9A6}">
      <dsp:nvSpPr>
        <dsp:cNvPr id="0" name=""/>
        <dsp:cNvSpPr/>
      </dsp:nvSpPr>
      <dsp:spPr>
        <a:xfrm>
          <a:off x="0" y="266699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26670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i="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element.style.property</a:t>
          </a:r>
          <a:r>
            <a:rPr lang="en-US" sz="2800" i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 = “new style”</a:t>
          </a:r>
        </a:p>
      </dsp:txBody>
      <dsp:txXfrm>
        <a:off x="0" y="2667000"/>
        <a:ext cx="6858000" cy="1333500"/>
      </dsp:txXfrm>
    </dsp:sp>
    <dsp:sp modelId="{ECDC0E12-C8AB-402F-B58B-585B78951B63}">
      <dsp:nvSpPr>
        <dsp:cNvPr id="0" name=""/>
        <dsp:cNvSpPr/>
      </dsp:nvSpPr>
      <dsp:spPr>
        <a:xfrm>
          <a:off x="0" y="40005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C653C-0501-4244-B9EE-7A84FAE2B9CA}">
      <dsp:nvSpPr>
        <dsp:cNvPr id="0" name=""/>
        <dsp:cNvSpPr/>
      </dsp:nvSpPr>
      <dsp:spPr>
        <a:xfrm>
          <a:off x="0" y="4000500"/>
          <a:ext cx="6858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element.setAttribute</a:t>
          </a:r>
          <a:r>
            <a:rPr lang="en-US" sz="2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(attribute, value)</a:t>
          </a:r>
        </a:p>
      </dsp:txBody>
      <dsp:txXfrm>
        <a:off x="0" y="4000500"/>
        <a:ext cx="6858000" cy="1333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23619-5739-45A9-AD80-AEE46640DB71}">
      <dsp:nvSpPr>
        <dsp:cNvPr id="0" name=""/>
        <dsp:cNvSpPr/>
      </dsp:nvSpPr>
      <dsp:spPr>
        <a:xfrm>
          <a:off x="212335" y="14904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C510F-6986-433E-BC82-AB694CE6E5D6}">
      <dsp:nvSpPr>
        <dsp:cNvPr id="0" name=""/>
        <dsp:cNvSpPr/>
      </dsp:nvSpPr>
      <dsp:spPr>
        <a:xfrm>
          <a:off x="492877" y="42959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593D-1EAF-46A7-BBEE-32BA853C2DCE}">
      <dsp:nvSpPr>
        <dsp:cNvPr id="0" name=""/>
        <dsp:cNvSpPr/>
      </dsp:nvSpPr>
      <dsp:spPr>
        <a:xfrm>
          <a:off x="1834517" y="1490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  <a:latin typeface="+mj-lt"/>
              <a:ea typeface="Jura" pitchFamily="2" charset="0"/>
            </a:rPr>
            <a:t>GET – </a:t>
          </a:r>
          <a:r>
            <a:rPr lang="ru-RU" sz="2100" kern="1200" dirty="0">
              <a:solidFill>
                <a:schemeClr val="tx1"/>
              </a:solidFill>
              <a:latin typeface="+mj-lt"/>
              <a:ea typeface="Jura" pitchFamily="2" charset="0"/>
            </a:rPr>
            <a:t>запрос на получение содержимого ресурса</a:t>
          </a:r>
          <a:endParaRPr lang="en-US" sz="2100" kern="1200" dirty="0">
            <a:solidFill>
              <a:schemeClr val="tx1"/>
            </a:solidFill>
            <a:latin typeface="+mj-lt"/>
            <a:ea typeface="Jura" pitchFamily="2" charset="0"/>
          </a:endParaRPr>
        </a:p>
      </dsp:txBody>
      <dsp:txXfrm>
        <a:off x="1834517" y="149048"/>
        <a:ext cx="3148942" cy="1335915"/>
      </dsp:txXfrm>
    </dsp:sp>
    <dsp:sp modelId="{6DB14453-0D42-45D9-90FD-BD80E1571415}">
      <dsp:nvSpPr>
        <dsp:cNvPr id="0" name=""/>
        <dsp:cNvSpPr/>
      </dsp:nvSpPr>
      <dsp:spPr>
        <a:xfrm>
          <a:off x="5532139" y="14904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A502B-EC74-4B4E-917A-46970C0B7D3B}">
      <dsp:nvSpPr>
        <dsp:cNvPr id="0" name=""/>
        <dsp:cNvSpPr/>
      </dsp:nvSpPr>
      <dsp:spPr>
        <a:xfrm>
          <a:off x="5812681" y="42959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D7352-8EF6-4FDC-A70F-74F6BC93F6EE}">
      <dsp:nvSpPr>
        <dsp:cNvPr id="0" name=""/>
        <dsp:cNvSpPr/>
      </dsp:nvSpPr>
      <dsp:spPr>
        <a:xfrm>
          <a:off x="7154322" y="1490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  <a:ea typeface="Jura" pitchFamily="2" charset="0"/>
            </a:rPr>
            <a:t>POST – </a:t>
          </a:r>
          <a:r>
            <a:rPr lang="ru-RU" sz="2100" kern="1200" dirty="0">
              <a:latin typeface="+mj-lt"/>
              <a:ea typeface="Jura" pitchFamily="2" charset="0"/>
            </a:rPr>
            <a:t>запрос на загрузку данных ресурса</a:t>
          </a:r>
          <a:endParaRPr lang="en-US" sz="2100" kern="1200" dirty="0">
            <a:latin typeface="+mj-lt"/>
            <a:ea typeface="Jura" pitchFamily="2" charset="0"/>
          </a:endParaRPr>
        </a:p>
      </dsp:txBody>
      <dsp:txXfrm>
        <a:off x="7154322" y="149048"/>
        <a:ext cx="3148942" cy="1335915"/>
      </dsp:txXfrm>
    </dsp:sp>
    <dsp:sp modelId="{3423C522-5F54-4AB7-9F51-5DD3F4EA34BD}">
      <dsp:nvSpPr>
        <dsp:cNvPr id="0" name=""/>
        <dsp:cNvSpPr/>
      </dsp:nvSpPr>
      <dsp:spPr>
        <a:xfrm>
          <a:off x="212335" y="209326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9CBE6-A41F-44EF-BBC5-6CEF9ED06FF5}">
      <dsp:nvSpPr>
        <dsp:cNvPr id="0" name=""/>
        <dsp:cNvSpPr/>
      </dsp:nvSpPr>
      <dsp:spPr>
        <a:xfrm>
          <a:off x="492877" y="2373803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74A8-76B3-4C8E-A61F-FCD40C70FB7F}">
      <dsp:nvSpPr>
        <dsp:cNvPr id="0" name=""/>
        <dsp:cNvSpPr/>
      </dsp:nvSpPr>
      <dsp:spPr>
        <a:xfrm>
          <a:off x="1834517" y="209326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  <a:ea typeface="Jura" pitchFamily="2" charset="0"/>
            </a:rPr>
            <a:t>PUT – </a:t>
          </a:r>
          <a:r>
            <a:rPr lang="ru-RU" sz="2100" kern="1200" dirty="0">
              <a:latin typeface="+mj-lt"/>
              <a:ea typeface="Jura" pitchFamily="2" charset="0"/>
            </a:rPr>
            <a:t>запрос на обновление данных ресурса, предполагается что ресурс уже существует</a:t>
          </a:r>
          <a:endParaRPr lang="en-US" sz="2100" kern="1200" dirty="0">
            <a:latin typeface="+mj-lt"/>
            <a:ea typeface="Jura" pitchFamily="2" charset="0"/>
          </a:endParaRPr>
        </a:p>
      </dsp:txBody>
      <dsp:txXfrm>
        <a:off x="1834517" y="2093261"/>
        <a:ext cx="3148942" cy="1335915"/>
      </dsp:txXfrm>
    </dsp:sp>
    <dsp:sp modelId="{C8F7F22B-3D29-49FB-9260-D63DD49BA07F}">
      <dsp:nvSpPr>
        <dsp:cNvPr id="0" name=""/>
        <dsp:cNvSpPr/>
      </dsp:nvSpPr>
      <dsp:spPr>
        <a:xfrm>
          <a:off x="5532139" y="2093261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F093D-206F-4A39-9B36-684166E8C64D}">
      <dsp:nvSpPr>
        <dsp:cNvPr id="0" name=""/>
        <dsp:cNvSpPr/>
      </dsp:nvSpPr>
      <dsp:spPr>
        <a:xfrm>
          <a:off x="5812681" y="2373803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F458-3D66-4049-91A8-AFDC6F80BBE6}">
      <dsp:nvSpPr>
        <dsp:cNvPr id="0" name=""/>
        <dsp:cNvSpPr/>
      </dsp:nvSpPr>
      <dsp:spPr>
        <a:xfrm>
          <a:off x="7154322" y="209326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+mj-lt"/>
              <a:ea typeface="Jura" pitchFamily="2" charset="0"/>
            </a:rPr>
            <a:t>DELETE </a:t>
          </a:r>
          <a:r>
            <a:rPr lang="ru-RU" sz="2100" kern="1200" dirty="0">
              <a:latin typeface="+mj-lt"/>
              <a:ea typeface="Jura" pitchFamily="2" charset="0"/>
            </a:rPr>
            <a:t>– запрос на удаление ресурса и</a:t>
          </a:r>
          <a:r>
            <a:rPr lang="en-US" sz="2100" kern="1200" dirty="0">
              <a:latin typeface="+mj-lt"/>
              <a:ea typeface="Jura" pitchFamily="2" charset="0"/>
            </a:rPr>
            <a:t>/</a:t>
          </a:r>
          <a:r>
            <a:rPr lang="ru-RU" sz="2100" kern="1200" dirty="0">
              <a:latin typeface="+mj-lt"/>
              <a:ea typeface="Jura" pitchFamily="2" charset="0"/>
            </a:rPr>
            <a:t>или его содержимого</a:t>
          </a:r>
          <a:endParaRPr lang="en-US" sz="2100" kern="1200" dirty="0">
            <a:latin typeface="+mj-lt"/>
            <a:ea typeface="Jura" pitchFamily="2" charset="0"/>
          </a:endParaRPr>
        </a:p>
      </dsp:txBody>
      <dsp:txXfrm>
        <a:off x="7154322" y="2093261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36794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</a:rPr>
            <a:t>Тэг – синтаксическая единица </a:t>
          </a:r>
          <a:r>
            <a:rPr lang="en-US" sz="3600" kern="1200" dirty="0">
              <a:latin typeface="+mj-lt"/>
              <a:ea typeface="Jura" pitchFamily="2" charset="0"/>
            </a:rPr>
            <a:t>html.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+mj-lt"/>
              <a:cs typeface="JetBrains Mono" panose="02000009000000000000" pitchFamily="49" charset="0"/>
            </a:rPr>
            <a:t>&lt;h1&gt;Tag&lt;/h1&gt;</a:t>
          </a:r>
        </a:p>
      </dsp:txBody>
      <dsp:txXfrm>
        <a:off x="107661" y="475610"/>
        <a:ext cx="6642678" cy="1990128"/>
      </dsp:txXfrm>
    </dsp:sp>
    <dsp:sp modelId="{00E310DE-82C2-4F16-ABFE-F0542E2830D8}">
      <dsp:nvSpPr>
        <dsp:cNvPr id="0" name=""/>
        <dsp:cNvSpPr/>
      </dsp:nvSpPr>
      <dsp:spPr>
        <a:xfrm>
          <a:off x="0" y="2760599"/>
          <a:ext cx="6858000" cy="22054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Тэги могут иметь атрибуты.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  <a:cs typeface="JetBrains Mono" panose="02000009000000000000" pitchFamily="49" charset="0"/>
            </a:rPr>
            <a:t>&lt;a </a:t>
          </a:r>
          <a:r>
            <a:rPr lang="en-US" sz="3200" kern="1200" dirty="0" err="1">
              <a:latin typeface="+mj-lt"/>
              <a:cs typeface="JetBrains Mono" panose="02000009000000000000" pitchFamily="49" charset="0"/>
            </a:rPr>
            <a:t>href</a:t>
          </a:r>
          <a:r>
            <a:rPr lang="en-US" sz="3200" kern="1200" dirty="0">
              <a:latin typeface="+mj-lt"/>
              <a:cs typeface="JetBrains Mono" panose="02000009000000000000" pitchFamily="49" charset="0"/>
            </a:rPr>
            <a:t>="/tags/"&gt;Tags&lt;/a&gt;</a:t>
          </a:r>
        </a:p>
      </dsp:txBody>
      <dsp:txXfrm>
        <a:off x="107661" y="2868260"/>
        <a:ext cx="6642678" cy="1990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238255"/>
          <a:ext cx="6858000" cy="23437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900" kern="1200" dirty="0">
              <a:latin typeface="+mj-lt"/>
              <a:ea typeface="Jura" pitchFamily="2" charset="0"/>
            </a:rPr>
            <a:t>Вывод</a:t>
          </a:r>
          <a:r>
            <a:rPr lang="ru-RU" sz="5900" kern="1200" dirty="0">
              <a:latin typeface="+mj-lt"/>
            </a:rPr>
            <a:t> – </a:t>
          </a:r>
          <a:r>
            <a:rPr lang="en-US" sz="5900" kern="1200" dirty="0">
              <a:latin typeface="+mj-lt"/>
              <a:cs typeface="JetBrains Mono" panose="02000009000000000000" pitchFamily="49" charset="0"/>
            </a:rPr>
            <a:t>p, h1-h6</a:t>
          </a:r>
        </a:p>
      </dsp:txBody>
      <dsp:txXfrm>
        <a:off x="114414" y="352669"/>
        <a:ext cx="6629172" cy="2114956"/>
      </dsp:txXfrm>
    </dsp:sp>
    <dsp:sp modelId="{00E310DE-82C2-4F16-ABFE-F0542E2830D8}">
      <dsp:nvSpPr>
        <dsp:cNvPr id="0" name=""/>
        <dsp:cNvSpPr/>
      </dsp:nvSpPr>
      <dsp:spPr>
        <a:xfrm>
          <a:off x="0" y="2751959"/>
          <a:ext cx="6858000" cy="23437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900" kern="1200" dirty="0">
              <a:latin typeface="+mj-lt"/>
              <a:ea typeface="Jura" pitchFamily="2" charset="0"/>
            </a:rPr>
            <a:t>Форматирование</a:t>
          </a:r>
          <a:r>
            <a:rPr lang="ru-RU" sz="5900" kern="1200" dirty="0">
              <a:latin typeface="+mj-lt"/>
            </a:rPr>
            <a:t> – </a:t>
          </a:r>
          <a:r>
            <a:rPr lang="en-US" sz="5900" b="1" kern="1200" dirty="0">
              <a:latin typeface="+mj-lt"/>
              <a:cs typeface="JetBrains Mono" panose="02000009000000000000" pitchFamily="49" charset="0"/>
            </a:rPr>
            <a:t>b</a:t>
          </a:r>
          <a:r>
            <a:rPr lang="en-US" sz="5900" kern="1200" dirty="0">
              <a:latin typeface="+mj-lt"/>
              <a:cs typeface="JetBrains Mono" panose="02000009000000000000" pitchFamily="49" charset="0"/>
            </a:rPr>
            <a:t>, strong, </a:t>
          </a:r>
          <a:r>
            <a:rPr lang="en-US" sz="5900" i="1" kern="1200" dirty="0" err="1">
              <a:latin typeface="+mj-lt"/>
              <a:cs typeface="JetBrains Mono" panose="02000009000000000000" pitchFamily="49" charset="0"/>
            </a:rPr>
            <a:t>i</a:t>
          </a:r>
          <a:r>
            <a:rPr lang="en-US" sz="5900" kern="1200" dirty="0">
              <a:latin typeface="+mj-lt"/>
              <a:cs typeface="JetBrains Mono" panose="02000009000000000000" pitchFamily="49" charset="0"/>
            </a:rPr>
            <a:t>, strike, u</a:t>
          </a:r>
        </a:p>
      </dsp:txBody>
      <dsp:txXfrm>
        <a:off x="114414" y="2866373"/>
        <a:ext cx="6629172" cy="21149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2463C-86E8-4C9D-AEF4-1239548B1175}">
      <dsp:nvSpPr>
        <dsp:cNvPr id="0" name=""/>
        <dsp:cNvSpPr/>
      </dsp:nvSpPr>
      <dsp:spPr>
        <a:xfrm>
          <a:off x="0" y="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red</a:t>
          </a:r>
        </a:p>
      </dsp:txBody>
      <dsp:txXfrm>
        <a:off x="47748" y="47748"/>
        <a:ext cx="6762504" cy="882624"/>
      </dsp:txXfrm>
    </dsp:sp>
    <dsp:sp modelId="{00E310DE-82C2-4F16-ABFE-F0542E2830D8}">
      <dsp:nvSpPr>
        <dsp:cNvPr id="0" name=""/>
        <dsp:cNvSpPr/>
      </dsp:nvSpPr>
      <dsp:spPr>
        <a:xfrm>
          <a:off x="0" y="109037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(255,0,0)</a:t>
          </a:r>
        </a:p>
      </dsp:txBody>
      <dsp:txXfrm>
        <a:off x="47748" y="1138127"/>
        <a:ext cx="6762504" cy="882624"/>
      </dsp:txXfrm>
    </dsp:sp>
    <dsp:sp modelId="{609C73A2-EDC4-4983-B88E-3176E74BBCFE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rgb</a:t>
          </a: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(100%,0%,0%)</a:t>
          </a:r>
        </a:p>
      </dsp:txBody>
      <dsp:txXfrm>
        <a:off x="47748" y="2225687"/>
        <a:ext cx="6762504" cy="882624"/>
      </dsp:txXfrm>
    </dsp:sp>
    <dsp:sp modelId="{1CDD535F-06D7-460C-88A8-465E5F0A1820}">
      <dsp:nvSpPr>
        <dsp:cNvPr id="0" name=""/>
        <dsp:cNvSpPr/>
      </dsp:nvSpPr>
      <dsp:spPr>
        <a:xfrm>
          <a:off x="0" y="3275333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#ff0000</a:t>
          </a:r>
        </a:p>
      </dsp:txBody>
      <dsp:txXfrm>
        <a:off x="47748" y="3323081"/>
        <a:ext cx="6762504" cy="882624"/>
      </dsp:txXfrm>
    </dsp:sp>
    <dsp:sp modelId="{DEE55B55-4763-4B5F-9ADB-D68C0C4A0F63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#f00</a:t>
          </a:r>
        </a:p>
      </dsp:txBody>
      <dsp:txXfrm>
        <a:off x="47748" y="4400808"/>
        <a:ext cx="6762504" cy="8826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39620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font-family: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arial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</a:t>
          </a:r>
          <a:r>
            <a:rPr lang="en-US" sz="2300" kern="1200" dirty="0" err="1">
              <a:latin typeface="JetBrains Mono" panose="02000009000000000000" pitchFamily="49" charset="0"/>
              <a:cs typeface="JetBrains Mono" panose="02000009000000000000" pitchFamily="49" charset="0"/>
            </a:rPr>
            <a:t>helvetica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, serif;</a:t>
          </a:r>
        </a:p>
      </dsp:txBody>
      <dsp:txXfrm>
        <a:off x="28900" y="425109"/>
        <a:ext cx="6800200" cy="534220"/>
      </dsp:txXfrm>
    </dsp:sp>
    <dsp:sp modelId="{6F7E859E-8758-4BAA-B412-3C8AB01E62BE}">
      <dsp:nvSpPr>
        <dsp:cNvPr id="0" name=""/>
        <dsp:cNvSpPr/>
      </dsp:nvSpPr>
      <dsp:spPr>
        <a:xfrm>
          <a:off x="0" y="1054469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font-size: 16px;</a:t>
          </a:r>
        </a:p>
      </dsp:txBody>
      <dsp:txXfrm>
        <a:off x="28900" y="1083369"/>
        <a:ext cx="6800200" cy="534220"/>
      </dsp:txXfrm>
    </dsp:sp>
    <dsp:sp modelId="{B31DFF73-759A-46A5-9849-53C73B021EB2}">
      <dsp:nvSpPr>
        <dsp:cNvPr id="0" name=""/>
        <dsp:cNvSpPr/>
      </dsp:nvSpPr>
      <dsp:spPr>
        <a:xfrm>
          <a:off x="0" y="1698423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font-weight: bold;</a:t>
          </a:r>
        </a:p>
      </dsp:txBody>
      <dsp:txXfrm>
        <a:off x="28900" y="1727323"/>
        <a:ext cx="6800200" cy="534220"/>
      </dsp:txXfrm>
    </dsp:sp>
    <dsp:sp modelId="{623425F7-38D7-456E-9C16-FDD8AF1C50A8}">
      <dsp:nvSpPr>
        <dsp:cNvPr id="0" name=""/>
        <dsp:cNvSpPr/>
      </dsp:nvSpPr>
      <dsp:spPr>
        <a:xfrm>
          <a:off x="0" y="237099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font-style: italic;</a:t>
          </a:r>
        </a:p>
      </dsp:txBody>
      <dsp:txXfrm>
        <a:off x="28900" y="2399890"/>
        <a:ext cx="6800200" cy="534220"/>
      </dsp:txXfrm>
    </dsp:sp>
    <dsp:sp modelId="{8A1BB01B-1726-4CA8-93C6-EB0B2300062C}">
      <dsp:nvSpPr>
        <dsp:cNvPr id="0" name=""/>
        <dsp:cNvSpPr/>
      </dsp:nvSpPr>
      <dsp:spPr>
        <a:xfrm>
          <a:off x="0" y="302925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text-decoration: underline;</a:t>
          </a:r>
        </a:p>
      </dsp:txBody>
      <dsp:txXfrm>
        <a:off x="28900" y="3058150"/>
        <a:ext cx="6800200" cy="534220"/>
      </dsp:txXfrm>
    </dsp:sp>
    <dsp:sp modelId="{30308C60-D7DD-40D2-A4F9-B6CFF3012663}">
      <dsp:nvSpPr>
        <dsp:cNvPr id="0" name=""/>
        <dsp:cNvSpPr/>
      </dsp:nvSpPr>
      <dsp:spPr>
        <a:xfrm>
          <a:off x="0" y="368751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text-transform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capitalize</a:t>
          </a:r>
          <a:r>
            <a:rPr lang="en-US" sz="2300" kern="1200" dirty="0"/>
            <a:t>;</a:t>
          </a:r>
        </a:p>
      </dsp:txBody>
      <dsp:txXfrm>
        <a:off x="28900" y="3716410"/>
        <a:ext cx="6800200" cy="534220"/>
      </dsp:txXfrm>
    </dsp:sp>
    <dsp:sp modelId="{329DB40E-06AE-43D0-979F-E8DF8DD057AD}">
      <dsp:nvSpPr>
        <dsp:cNvPr id="0" name=""/>
        <dsp:cNvSpPr/>
      </dsp:nvSpPr>
      <dsp:spPr>
        <a:xfrm>
          <a:off x="0" y="4345770"/>
          <a:ext cx="6858000" cy="5920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text-align</a:t>
          </a:r>
          <a:r>
            <a:rPr lang="en-US" sz="2300" kern="1200" dirty="0"/>
            <a:t>: </a:t>
          </a:r>
          <a:r>
            <a:rPr lang="en-US" sz="23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center</a:t>
          </a:r>
          <a:r>
            <a:rPr lang="en-US" sz="2300" kern="1200" dirty="0"/>
            <a:t>;</a:t>
          </a:r>
        </a:p>
      </dsp:txBody>
      <dsp:txXfrm>
        <a:off x="28900" y="4374670"/>
        <a:ext cx="6800200" cy="5342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281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margin: 15px;</a:t>
          </a:r>
        </a:p>
      </dsp:txBody>
      <dsp:txXfrm>
        <a:off x="47748" y="50567"/>
        <a:ext cx="6762504" cy="882624"/>
      </dsp:txXfrm>
    </dsp:sp>
    <dsp:sp modelId="{6F7E859E-8758-4BAA-B412-3C8AB01E62BE}">
      <dsp:nvSpPr>
        <dsp:cNvPr id="0" name=""/>
        <dsp:cNvSpPr/>
      </dsp:nvSpPr>
      <dsp:spPr>
        <a:xfrm>
          <a:off x="0" y="1114476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padding-left: 3%;</a:t>
          </a:r>
        </a:p>
      </dsp:txBody>
      <dsp:txXfrm>
        <a:off x="47748" y="1162224"/>
        <a:ext cx="6762504" cy="882624"/>
      </dsp:txXfrm>
    </dsp:sp>
    <dsp:sp modelId="{3F38E0F9-A5CF-4AE5-8B21-58598618671F}">
      <dsp:nvSpPr>
        <dsp:cNvPr id="0" name=""/>
        <dsp:cNvSpPr/>
      </dsp:nvSpPr>
      <dsp:spPr>
        <a:xfrm>
          <a:off x="0" y="2177939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border-style: solid;</a:t>
          </a:r>
        </a:p>
      </dsp:txBody>
      <dsp:txXfrm>
        <a:off x="47748" y="2225687"/>
        <a:ext cx="6762504" cy="882624"/>
      </dsp:txXfrm>
    </dsp:sp>
    <dsp:sp modelId="{36D03AC3-4D47-4529-9627-84033AED123D}">
      <dsp:nvSpPr>
        <dsp:cNvPr id="0" name=""/>
        <dsp:cNvSpPr/>
      </dsp:nvSpPr>
      <dsp:spPr>
        <a:xfrm>
          <a:off x="0" y="326550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border-width: 5px;</a:t>
          </a:r>
        </a:p>
      </dsp:txBody>
      <dsp:txXfrm>
        <a:off x="47748" y="3313248"/>
        <a:ext cx="6762504" cy="882624"/>
      </dsp:txXfrm>
    </dsp:sp>
    <dsp:sp modelId="{FDD8002D-A534-442E-9C9C-777CC0048EC4}">
      <dsp:nvSpPr>
        <dsp:cNvPr id="0" name=""/>
        <dsp:cNvSpPr/>
      </dsp:nvSpPr>
      <dsp:spPr>
        <a:xfrm>
          <a:off x="0" y="4353060"/>
          <a:ext cx="6858000" cy="9781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>
              <a:latin typeface="JetBrains Mono" panose="02000009000000000000" pitchFamily="49" charset="0"/>
              <a:cs typeface="JetBrains Mono" panose="02000009000000000000" pitchFamily="49" charset="0"/>
            </a:rPr>
            <a:t>border-color: red;</a:t>
          </a:r>
        </a:p>
      </dsp:txBody>
      <dsp:txXfrm>
        <a:off x="47748" y="4400808"/>
        <a:ext cx="6762504" cy="8826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593BD-122E-4317-A8EC-150D86085235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63E2-7AD5-44C2-8189-B92B131C6F2B}">
      <dsp:nvSpPr>
        <dsp:cNvPr id="0" name=""/>
        <dsp:cNvSpPr/>
      </dsp:nvSpPr>
      <dsp:spPr>
        <a:xfrm>
          <a:off x="0" y="2604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+mj-lt"/>
              <a:ea typeface="Jura" pitchFamily="2" charset="0"/>
            </a:rPr>
            <a:t>Программы, написанные на </a:t>
          </a:r>
          <a:r>
            <a:rPr lang="en-US" sz="3900" kern="1200" dirty="0" err="1">
              <a:latin typeface="+mj-lt"/>
              <a:ea typeface="Jura" pitchFamily="2" charset="0"/>
            </a:rPr>
            <a:t>js</a:t>
          </a:r>
          <a:r>
            <a:rPr lang="en-US" sz="3900" kern="1200" dirty="0">
              <a:latin typeface="+mj-lt"/>
              <a:ea typeface="Jura" pitchFamily="2" charset="0"/>
            </a:rPr>
            <a:t>, </a:t>
          </a:r>
          <a:r>
            <a:rPr lang="ru-RU" sz="3900" kern="1200" dirty="0">
              <a:latin typeface="+mj-lt"/>
              <a:ea typeface="Jura" pitchFamily="2" charset="0"/>
            </a:rPr>
            <a:t>называют скриптами </a:t>
          </a:r>
          <a:r>
            <a:rPr lang="en-US" sz="3900" kern="1200" dirty="0">
              <a:latin typeface="+mj-lt"/>
              <a:ea typeface="Jura" pitchFamily="2" charset="0"/>
            </a:rPr>
            <a:t>(scripts)</a:t>
          </a:r>
        </a:p>
      </dsp:txBody>
      <dsp:txXfrm>
        <a:off x="0" y="2604"/>
        <a:ext cx="6858000" cy="1776263"/>
      </dsp:txXfrm>
    </dsp:sp>
    <dsp:sp modelId="{71C0463B-2C58-4417-B5BE-01664B840B6B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95181-0364-491D-96FD-C07FF2FAF350}">
      <dsp:nvSpPr>
        <dsp:cNvPr id="0" name=""/>
        <dsp:cNvSpPr/>
      </dsp:nvSpPr>
      <dsp:spPr>
        <a:xfrm>
          <a:off x="0" y="1778868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900" kern="1200" dirty="0">
              <a:latin typeface="+mj-lt"/>
              <a:ea typeface="Jura" pitchFamily="2" charset="0"/>
            </a:rPr>
            <a:t>Скрипты не требуют компиляции</a:t>
          </a:r>
          <a:r>
            <a:rPr lang="en-US" sz="3900" kern="1200" dirty="0">
              <a:latin typeface="+mj-lt"/>
              <a:ea typeface="Jura" pitchFamily="2" charset="0"/>
            </a:rPr>
            <a:t>/</a:t>
          </a:r>
          <a:r>
            <a:rPr lang="ru-RU" sz="3900" kern="1200" dirty="0">
              <a:latin typeface="+mj-lt"/>
              <a:ea typeface="Jura" pitchFamily="2" charset="0"/>
            </a:rPr>
            <a:t>интерпретации</a:t>
          </a:r>
          <a:endParaRPr lang="en-US" sz="3900" kern="1200" dirty="0">
            <a:latin typeface="+mj-lt"/>
            <a:ea typeface="Jura" pitchFamily="2" charset="0"/>
          </a:endParaRPr>
        </a:p>
      </dsp:txBody>
      <dsp:txXfrm>
        <a:off x="0" y="1778868"/>
        <a:ext cx="6858000" cy="1776263"/>
      </dsp:txXfrm>
    </dsp:sp>
    <dsp:sp modelId="{AAFDB182-E87E-4AAC-952A-FF597196C9A6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6597C-1172-4A9A-B86B-A5F57F3B451B}">
      <dsp:nvSpPr>
        <dsp:cNvPr id="0" name=""/>
        <dsp:cNvSpPr/>
      </dsp:nvSpPr>
      <dsp:spPr>
        <a:xfrm>
          <a:off x="0" y="3555131"/>
          <a:ext cx="6858000" cy="1776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>
              <a:latin typeface="+mj-lt"/>
              <a:ea typeface="Jura" pitchFamily="2" charset="0"/>
            </a:rPr>
            <a:t>js</a:t>
          </a:r>
          <a:r>
            <a:rPr lang="en-US" sz="3900" kern="1200" dirty="0">
              <a:latin typeface="+mj-lt"/>
              <a:ea typeface="Jura" pitchFamily="2" charset="0"/>
            </a:rPr>
            <a:t> </a:t>
          </a:r>
          <a:r>
            <a:rPr lang="ru-RU" sz="3900" kern="1200" dirty="0">
              <a:latin typeface="+mj-lt"/>
              <a:ea typeface="Jura" pitchFamily="2" charset="0"/>
            </a:rPr>
            <a:t>не имеет никакого отношения к </a:t>
          </a:r>
          <a:r>
            <a:rPr lang="en-US" sz="3900" kern="1200" dirty="0">
              <a:latin typeface="+mj-lt"/>
              <a:ea typeface="Jura" pitchFamily="2" charset="0"/>
            </a:rPr>
            <a:t>Java</a:t>
          </a:r>
        </a:p>
      </dsp:txBody>
      <dsp:txXfrm>
        <a:off x="0" y="3555131"/>
        <a:ext cx="6858000" cy="17762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310DE-82C2-4F16-ABFE-F0542E2830D8}">
      <dsp:nvSpPr>
        <dsp:cNvPr id="0" name=""/>
        <dsp:cNvSpPr/>
      </dsp:nvSpPr>
      <dsp:spPr>
        <a:xfrm>
          <a:off x="0" y="74156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+mj-lt"/>
              <a:ea typeface="Jura" pitchFamily="2" charset="0"/>
            </a:rPr>
            <a:t>Изменение разметки и стилей на странице</a:t>
          </a:r>
          <a:endParaRPr lang="en-US" sz="1500" kern="1200" dirty="0">
            <a:latin typeface="+mj-lt"/>
            <a:ea typeface="Jura" pitchFamily="2" charset="0"/>
          </a:endParaRPr>
        </a:p>
      </dsp:txBody>
      <dsp:txXfrm>
        <a:off x="29798" y="103954"/>
        <a:ext cx="6798404" cy="550814"/>
      </dsp:txXfrm>
    </dsp:sp>
    <dsp:sp modelId="{6F7E859E-8758-4BAA-B412-3C8AB01E62BE}">
      <dsp:nvSpPr>
        <dsp:cNvPr id="0" name=""/>
        <dsp:cNvSpPr/>
      </dsp:nvSpPr>
      <dsp:spPr>
        <a:xfrm>
          <a:off x="0" y="737278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+mj-lt"/>
              <a:ea typeface="Jura" pitchFamily="2" charset="0"/>
            </a:rPr>
            <a:t>Реакция на действия пользователя – клики по элементам, нажатие клавиш и т. д.</a:t>
          </a:r>
          <a:endParaRPr lang="en-US" sz="1500" kern="1200" dirty="0">
            <a:latin typeface="+mj-lt"/>
            <a:ea typeface="Jura" pitchFamily="2" charset="0"/>
          </a:endParaRPr>
        </a:p>
      </dsp:txBody>
      <dsp:txXfrm>
        <a:off x="29798" y="767076"/>
        <a:ext cx="6798404" cy="550814"/>
      </dsp:txXfrm>
    </dsp:sp>
    <dsp:sp modelId="{3F38E0F9-A5CF-4AE5-8B21-58598618671F}">
      <dsp:nvSpPr>
        <dsp:cNvPr id="0" name=""/>
        <dsp:cNvSpPr/>
      </dsp:nvSpPr>
      <dsp:spPr>
        <a:xfrm>
          <a:off x="0" y="1381378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latin typeface="+mj-lt"/>
              <a:ea typeface="Jura" pitchFamily="2" charset="0"/>
            </a:rPr>
            <a:t>Передача и принятие данных по сети (</a:t>
          </a:r>
          <a:r>
            <a:rPr lang="en-US" sz="1500" kern="1200" dirty="0">
              <a:latin typeface="+mj-lt"/>
              <a:ea typeface="Jura" pitchFamily="2" charset="0"/>
            </a:rPr>
            <a:t>AJAX</a:t>
          </a:r>
          <a:r>
            <a:rPr lang="ru-RU" sz="1500" kern="1200" dirty="0">
              <a:latin typeface="+mj-lt"/>
              <a:ea typeface="Jura" pitchFamily="2" charset="0"/>
            </a:rPr>
            <a:t>)</a:t>
          </a:r>
          <a:endParaRPr lang="en-US" sz="1500" kern="1200" dirty="0">
            <a:latin typeface="+mj-lt"/>
            <a:ea typeface="Jura" pitchFamily="2" charset="0"/>
          </a:endParaRPr>
        </a:p>
      </dsp:txBody>
      <dsp:txXfrm>
        <a:off x="29798" y="1411176"/>
        <a:ext cx="6798404" cy="550814"/>
      </dsp:txXfrm>
    </dsp:sp>
    <dsp:sp modelId="{36D03AC3-4D47-4529-9627-84033AED123D}">
      <dsp:nvSpPr>
        <dsp:cNvPr id="0" name=""/>
        <dsp:cNvSpPr/>
      </dsp:nvSpPr>
      <dsp:spPr>
        <a:xfrm>
          <a:off x="0" y="2034989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kern="1200" dirty="0">
              <a:latin typeface="+mj-lt"/>
              <a:ea typeface="Jura" pitchFamily="2" charset="0"/>
            </a:rPr>
            <a:t>Вывод сообщений для пользователя</a:t>
          </a:r>
          <a:endParaRPr lang="en-US" sz="1500" b="0" kern="1200" dirty="0">
            <a:latin typeface="+mj-lt"/>
            <a:ea typeface="Jura" pitchFamily="2" charset="0"/>
          </a:endParaRPr>
        </a:p>
      </dsp:txBody>
      <dsp:txXfrm>
        <a:off x="29798" y="2064787"/>
        <a:ext cx="6798404" cy="550814"/>
      </dsp:txXfrm>
    </dsp:sp>
    <dsp:sp modelId="{FDD8002D-A534-442E-9C9C-777CC0048EC4}">
      <dsp:nvSpPr>
        <dsp:cNvPr id="0" name=""/>
        <dsp:cNvSpPr/>
      </dsp:nvSpPr>
      <dsp:spPr>
        <a:xfrm>
          <a:off x="0" y="2688599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kern="1200" dirty="0">
              <a:latin typeface="+mj-lt"/>
              <a:ea typeface="Jura" pitchFamily="2" charset="0"/>
            </a:rPr>
            <a:t>Хранение данных на строне клиента</a:t>
          </a:r>
          <a:endParaRPr lang="en-US" sz="1500" b="0" kern="1200" dirty="0">
            <a:latin typeface="+mj-lt"/>
            <a:ea typeface="Jura" pitchFamily="2" charset="0"/>
          </a:endParaRPr>
        </a:p>
      </dsp:txBody>
      <dsp:txXfrm>
        <a:off x="29798" y="2718397"/>
        <a:ext cx="6798404" cy="550814"/>
      </dsp:txXfrm>
    </dsp:sp>
    <dsp:sp modelId="{532ABD8E-4AFB-4977-88B0-F01636CB9362}">
      <dsp:nvSpPr>
        <dsp:cNvPr id="0" name=""/>
        <dsp:cNvSpPr/>
      </dsp:nvSpPr>
      <dsp:spPr>
        <a:xfrm>
          <a:off x="0" y="3342210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strike="sngStrike" kern="1200" dirty="0">
              <a:latin typeface="+mj-lt"/>
              <a:ea typeface="Jura" pitchFamily="2" charset="0"/>
            </a:rPr>
            <a:t>Чтение файлов, запуск программ</a:t>
          </a:r>
          <a:endParaRPr lang="en-US" sz="1500" b="0" strike="sngStrike" kern="1200" dirty="0">
            <a:latin typeface="+mj-lt"/>
            <a:ea typeface="Jura" pitchFamily="2" charset="0"/>
          </a:endParaRPr>
        </a:p>
      </dsp:txBody>
      <dsp:txXfrm>
        <a:off x="29798" y="3372008"/>
        <a:ext cx="6798404" cy="550814"/>
      </dsp:txXfrm>
    </dsp:sp>
    <dsp:sp modelId="{5329ED99-6FB0-4E26-9C4E-A1D8DB80650B}">
      <dsp:nvSpPr>
        <dsp:cNvPr id="0" name=""/>
        <dsp:cNvSpPr/>
      </dsp:nvSpPr>
      <dsp:spPr>
        <a:xfrm>
          <a:off x="0" y="3995821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strike="sngStrike" kern="1200" dirty="0">
              <a:latin typeface="+mj-lt"/>
              <a:ea typeface="Jura" pitchFamily="2" charset="0"/>
            </a:rPr>
            <a:t>Разделение состояния между табами</a:t>
          </a:r>
          <a:r>
            <a:rPr lang="en-US" sz="1500" b="0" strike="sngStrike" kern="1200" dirty="0">
              <a:latin typeface="+mj-lt"/>
              <a:ea typeface="Jura" pitchFamily="2" charset="0"/>
            </a:rPr>
            <a:t>/</a:t>
          </a:r>
          <a:r>
            <a:rPr lang="ru-RU" sz="1500" b="0" strike="sngStrike" kern="1200" dirty="0">
              <a:latin typeface="+mj-lt"/>
              <a:ea typeface="Jura" pitchFamily="2" charset="0"/>
            </a:rPr>
            <a:t>окнами</a:t>
          </a:r>
        </a:p>
      </dsp:txBody>
      <dsp:txXfrm>
        <a:off x="29798" y="4025619"/>
        <a:ext cx="6798404" cy="550814"/>
      </dsp:txXfrm>
    </dsp:sp>
    <dsp:sp modelId="{77E10718-4786-4FC2-BAB7-55D71FD47831}">
      <dsp:nvSpPr>
        <dsp:cNvPr id="0" name=""/>
        <dsp:cNvSpPr/>
      </dsp:nvSpPr>
      <dsp:spPr>
        <a:xfrm>
          <a:off x="0" y="4649432"/>
          <a:ext cx="6858000" cy="6104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0" strike="sngStrike" kern="1200" dirty="0">
              <a:latin typeface="+mj-lt"/>
              <a:ea typeface="Jura" pitchFamily="2" charset="0"/>
            </a:rPr>
            <a:t>Безопасная коммуникация с «чужими» сайтами</a:t>
          </a:r>
          <a:r>
            <a:rPr lang="en-US" sz="1500" b="0" strike="sngStrike" kern="1200" dirty="0">
              <a:latin typeface="+mj-lt"/>
              <a:ea typeface="Jura" pitchFamily="2" charset="0"/>
            </a:rPr>
            <a:t>/</a:t>
          </a:r>
          <a:r>
            <a:rPr lang="ru-RU" sz="1500" b="0" strike="sngStrike" kern="1200" dirty="0">
              <a:latin typeface="+mj-lt"/>
              <a:ea typeface="Jura" pitchFamily="2" charset="0"/>
            </a:rPr>
            <a:t>доменами</a:t>
          </a:r>
        </a:p>
      </dsp:txBody>
      <dsp:txXfrm>
        <a:off x="29798" y="4679230"/>
        <a:ext cx="6798404" cy="550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E595-D7A2-8FC1-A89D-635D0FBB0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F4D11-4623-7D4F-B94F-4BDCBFF22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189A-CD0F-5955-ED02-97E7588A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7A4-6815-4FF7-94A9-C7318A2FD14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F27E7-4B8F-3E38-601D-EBD46A3B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9B622-61AB-AD1C-7892-121EA0CD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E406-E758-4B0E-B710-2374206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7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1326-6521-6980-AEF0-4454F978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32EF5-C2BC-7C42-B782-6D3538DD4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1B2B1-5655-071D-1223-444B4CE2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7A4-6815-4FF7-94A9-C7318A2FD14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E11EF-6C0E-58C9-0B1A-4459226F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A7CF3-28BA-9ACE-1BB6-AD1C9B8A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E406-E758-4B0E-B710-2374206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2820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17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56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3177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76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398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95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37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828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41327481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2883911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65D22-A209-0A1D-3784-93DCAF217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93D3E-75A2-5F3F-29C8-284A6A02C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5C7CC-E28E-CC13-1F01-EC7B9834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7A4-6815-4FF7-94A9-C7318A2FD14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7D72-3B5F-A32B-4198-6E001ECB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09FEA-0313-4D25-4E97-43910F96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E406-E758-4B0E-B710-2374206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7793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029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865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34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29866641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434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645733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00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5991877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3513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12928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04810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7599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51724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9938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75800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4389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2/22/2024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6803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8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15793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7501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3963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74459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2051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03840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920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20CD-B2AC-5635-F992-BBD272D5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0AB08-E766-E3BE-A12E-0347AD551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4518A-A556-1A7F-29D5-7BE1A4E5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7A4-6815-4FF7-94A9-C7318A2FD14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BB2E-3386-2390-4E7A-3DDE20FA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7596B-F8CC-C259-B8B1-00BA38DC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E406-E758-4B0E-B710-2374206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86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72611978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14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0819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153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13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1071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722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23686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17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53874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90E7-BBD6-10A3-BD13-AB90EDF9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1D196-0EB4-298D-B83E-B2EA56354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98FC3-0579-1E2F-7A48-25761B29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7A4-6815-4FF7-94A9-C7318A2FD14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EFDA7-B6C5-4E2A-CBF0-8488EB20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BCA3B-3485-001B-06A0-E9CD5CC9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E406-E758-4B0E-B710-2374206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854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3649931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93740942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771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377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42774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416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615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79339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53247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3632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DE38-9A02-4930-6A61-4BE3BD9AF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CC668-7357-CD22-F276-A7C00AF4C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4202-933A-9DA1-D179-58AE79953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DE7C1-99AC-DE92-FDC0-2693C91C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7A4-6815-4FF7-94A9-C7318A2FD14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53078-A6AA-2E83-F666-4B1CE41B4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3193F-A61A-B0C8-0F95-FAABA23A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E406-E758-4B0E-B710-2374206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041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008863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8987280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47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148734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176079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71487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86507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2919080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779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1690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C16CE-E6D0-5AE9-81EF-5BEF8BAB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F3A39-CE10-FE1F-597D-0F6361BE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A031A-BE56-9086-F811-E20D90662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6EC1B-B31C-77D7-1CFD-E8BE94741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A99FA-11D9-585B-3ACB-2C099357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8CB02-0D2E-77D7-DD49-54E0255B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7A4-6815-4FF7-94A9-C7318A2FD14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DD995-49C7-0E64-B797-E0BB3FBD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A1C9D-227F-286D-C5B8-90576AFF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E406-E758-4B0E-B710-2374206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562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1222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81316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127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4867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141820615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77527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590208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5492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29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871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F0BF-B649-B1DB-9A84-3DCB8796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72D3B-EC7B-9D7A-46F7-69667466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7A4-6815-4FF7-94A9-C7318A2FD14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D9F1B-7D5A-145A-3149-145EA4CE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F8B4F-66C1-3A3A-2D60-338B5196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E406-E758-4B0E-B710-2374206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462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3323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80366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06475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8824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62857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459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33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87585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0810929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12993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C3D8E-7ED4-5E22-C7EE-BBE88CD8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7A4-6815-4FF7-94A9-C7318A2FD14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A31A3-8C7C-2F60-C2E7-A1D6A188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D2073-B5C1-AC5A-C492-50E7C47B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E406-E758-4B0E-B710-2374206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924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15578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055705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469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584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8293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933737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02145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98794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51340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426478427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D7D1-4F77-BBBC-53ED-CC974887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ADE9-F5A0-609B-B8BB-7A8BFC26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2E6DA-BBC9-D47D-6EE5-180636FED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3781-3C04-77B2-2850-5DE909A1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7A4-6815-4FF7-94A9-C7318A2FD14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4D71E-C8DF-F10F-BA4D-4D644C9F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4FC4C-CB8F-72D6-DDA5-246B30FE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E406-E758-4B0E-B710-2374206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4890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90306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662798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21623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7981294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002645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76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02918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780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35024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87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31CF-41FD-DF2D-A4C8-84486B57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9C667-60D4-EFB6-6DA2-B20AFC273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055A2-4D25-523F-32E6-149D91876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E2D3F-23D3-6E49-3CDE-C6A2AF68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AA7A4-6815-4FF7-94A9-C7318A2FD14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0C326-2AE4-D377-85EA-A3F85D09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C5C02-6BDA-50AB-57EF-7CC6D8DF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E406-E758-4B0E-B710-2374206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289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43704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279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7149403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93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530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206340790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328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01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335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77667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C41D0-1CB4-24C2-5B30-D8A8BD09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C3D8A-B04F-1790-8348-7370CD3A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59332-09F9-3C0E-E660-8C9F1BD06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A7A4-6815-4FF7-94A9-C7318A2FD14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37D4C-57A1-CA87-69F2-C776184DE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C810-E853-3A5E-94D7-D33E5AAAE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E406-E758-4B0E-B710-237420631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7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873845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200" dirty="0"/>
              <a:t>WEB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761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6062C9-2866-4FB8-8620-7B127185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33F2C2-156A-496D-87CC-D7D1A11BB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3121025"/>
            <a:ext cx="4629150" cy="2533650"/>
          </a:xfrm>
          <a:noFill/>
        </p:spPr>
      </p:pic>
    </p:spTree>
    <p:extLst>
      <p:ext uri="{BB962C8B-B14F-4D97-AF65-F5344CB8AC3E}">
        <p14:creationId xmlns:p14="http://schemas.microsoft.com/office/powerpoint/2010/main" val="53955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Базовая структура страницы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!DOCTYPE 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Simple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/title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 very primitive web page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1754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F5388-86F0-4101-8EDC-C5EF668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Тэги для работы с текстом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D0D049-2F96-4A63-9148-F8739CBBAD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61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Списки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two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/ul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it-IT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banana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it-IT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apple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/li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it-IT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/ol</a:t>
            </a:r>
            <a:r>
              <a:rPr lang="it-IT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208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Ссылки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http://www.w3schools.com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W3C School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/a</a:t>
            </a:r>
            <a:r>
              <a:rPr lang="en-US" sz="2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024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Изображения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img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 </a:t>
            </a:r>
            <a:r>
              <a:rPr lang="en-US" sz="18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photo.jpg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960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1280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alt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Ooops</a:t>
            </a:r>
            <a:r>
              <a:rPr lang="en-US" sz="1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not loaded</a:t>
            </a:r>
            <a:r>
              <a:rPr lang="en-US" sz="1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55001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1,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1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2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 2, cell 3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/tr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/table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852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   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62500" lnSpcReduction="20000"/>
          </a:bodyPr>
          <a:lstStyle/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action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processForm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()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method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post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Comments: 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rows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20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Your 		comments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</a:t>
            </a:r>
            <a:r>
              <a:rPr lang="en-US" sz="28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textarea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 you: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radio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name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areyou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value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Female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input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8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type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8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submit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/p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/form</a:t>
            </a:r>
            <a:r>
              <a:rPr lang="en-US" sz="28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набор тэгов, используемый для получения данных от пользователя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0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Прямо в тэге:</a:t>
            </a:r>
            <a:endParaRPr lang="en-US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sz="2000" dirty="0" err="1">
                <a:solidFill>
                  <a:schemeClr val="accent3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style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="</a:t>
            </a:r>
            <a:r>
              <a:rPr lang="es-ES" sz="2000" dirty="0">
                <a:solidFill>
                  <a:schemeClr val="accent6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color: red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"&gt;&lt;</a:t>
            </a:r>
            <a:r>
              <a:rPr lang="es-ES" sz="2000" dirty="0">
                <a:solidFill>
                  <a:schemeClr val="accent1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/p</a:t>
            </a:r>
            <a:r>
              <a:rPr lang="es-ES" sz="2000" dirty="0"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endParaRPr lang="en-US" sz="2000" dirty="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1625251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ru-RU" sz="2000" dirty="0"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 тэге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ea typeface="Cambria Math" panose="02040503050406030204" pitchFamily="18" charset="0"/>
              </a:rPr>
              <a:t> html </a:t>
            </a:r>
            <a:r>
              <a:rPr lang="ru-RU" sz="2000" dirty="0">
                <a:ea typeface="Cambria Math" panose="02040503050406030204" pitchFamily="18" charset="0"/>
              </a:rPr>
              <a:t>документа:</a:t>
            </a:r>
          </a:p>
          <a:p>
            <a:pPr marL="0" indent="0">
              <a:buNone/>
            </a:pPr>
            <a:r>
              <a:rPr lang="ru-RU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p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	a {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}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/style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71374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HTTP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3A92371-5F4E-136B-3F27-9F3CB3D840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02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>
                <a:ea typeface="Cambria Math" panose="02040503050406030204" pitchFamily="18" charset="0"/>
              </a:rPr>
              <a:t>Во внешнем файле:</a:t>
            </a:r>
          </a:p>
          <a:p>
            <a:pPr marL="0" indent="0">
              <a:buNone/>
            </a:pPr>
            <a:r>
              <a:rPr lang="ru-RU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link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stylesheet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14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href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14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style.css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/head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14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/html</a:t>
            </a:r>
            <a:r>
              <a:rPr lang="en-US" sz="14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</p:spTree>
    <p:extLst>
      <p:ext uri="{BB962C8B-B14F-4D97-AF65-F5344CB8AC3E}">
        <p14:creationId xmlns:p14="http://schemas.microsoft.com/office/powerpoint/2010/main" val="227017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body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width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15%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height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100px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font-size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2em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blue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background-color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 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red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135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7A6D819-CDEE-4F8C-94A0-F596135F2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Цвет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99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0725DA1C-0949-46B4-B0DF-9454C5A4E8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Текст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39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C3C361-5286-4233-A452-82942421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Границы элементов</a:t>
            </a:r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CE14E48-0DC0-4EEE-A61A-F61048E2F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061" y="2764650"/>
            <a:ext cx="7239627" cy="3246401"/>
          </a:xfrm>
          <a:noFill/>
        </p:spPr>
      </p:pic>
    </p:spTree>
    <p:extLst>
      <p:ext uri="{BB962C8B-B14F-4D97-AF65-F5344CB8AC3E}">
        <p14:creationId xmlns:p14="http://schemas.microsoft.com/office/powerpoint/2010/main" val="2759865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E85EBB-264A-4A13-99E2-FA4CFA2C1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Границы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12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cap="none" dirty="0"/>
              <a:t>Блочная разметка страницы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61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AC6BDC-8DFC-48FF-992B-D490B919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D5FFC6B-5C21-460D-B2B8-80CCB6E3B4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6AF8-C88B-4C04-93A8-7EB99B11E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Язык программирования, который делает web страницы интерактивными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03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D90F-E566-4183-8666-CCB356B1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</a:t>
            </a:r>
            <a:r>
              <a:rPr lang="en-US" dirty="0" err="1"/>
              <a:t>js</a:t>
            </a:r>
            <a:r>
              <a:rPr lang="en-US" dirty="0"/>
              <a:t> </a:t>
            </a:r>
            <a:r>
              <a:rPr lang="ru-RU" dirty="0"/>
              <a:t>в браузере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FC430-7AED-4A15-9DBC-FE980ED25A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5891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Консоль разработчика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4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F16CD-7FF5-4C35-97BC-D5BCAFB6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Методы(типы) </a:t>
            </a:r>
            <a:r>
              <a:rPr lang="en-US" sz="2800" dirty="0"/>
              <a:t>HTTP </a:t>
            </a:r>
            <a:r>
              <a:rPr lang="ru-RU" sz="2800" dirty="0"/>
              <a:t>запросов – последовательность символов, указывающая на операцию, которая должна быть выполнена над ресурсом</a:t>
            </a:r>
            <a:endParaRPr lang="en-US" sz="28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20BA8E0-8695-442D-823F-62B020F3FB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7740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600" dirty="0" err="1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var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= 5;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//присваивание, “old” way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x = 5; </a:t>
            </a:r>
            <a:r>
              <a:rPr lang="ru-RU" sz="16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const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y = 10;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//присваивание, “new” way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[1,2,3,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test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];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//создание массива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3+5; 12.3/4.1;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//мат операции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 ==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//проверка на равенство значения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 === 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5</a:t>
            </a:r>
            <a:r>
              <a:rPr lang="en-US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</a:t>
            </a: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//проверка на равенство значения и типа</a:t>
            </a:r>
          </a:p>
          <a:p>
            <a:pPr marL="0" indent="0">
              <a:buNone/>
            </a:pPr>
            <a:r>
              <a:rPr lang="ru-RU" sz="16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val1 &amp;&amp; val2 || !val3; </a:t>
            </a:r>
            <a:r>
              <a:rPr lang="ru-RU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//логические операции</a:t>
            </a:r>
          </a:p>
          <a:p>
            <a:pPr marL="0" indent="0">
              <a:buNone/>
            </a:pPr>
            <a:endParaRPr lang="ru-RU" sz="16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12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170847D-65D4-4F84-8C06-B72F3E3BD4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67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(year &lt; 2023)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early...'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if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(year </a:t>
            </a:r>
            <a:r>
              <a:rPr lang="en-US" sz="200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 2023)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late'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else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'Exactly!'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051056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3;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do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while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 3);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for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(let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0;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&lt; 3; 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++) {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// shows 0, then 1, then 2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 err="1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Циклы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while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445493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= 2 + 2;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switch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(a)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3: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small'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4: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'Exactly!'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case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5: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'Too large'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break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default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"I don't know such values" 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Оператор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960294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function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return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a + b;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result =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(1, 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result 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let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sum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 (a, b) =&gt; a + b;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(sum(3,4))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52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70562C2-0130-4A4A-8651-1B84F7C20B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Поиск элементов </a:t>
            </a:r>
            <a:r>
              <a:rPr lang="en-US" dirty="0"/>
              <a:t>DOM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58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CCC563A4-5CFD-47F7-B02D-51C49B4126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Изменение элементов </a:t>
            </a:r>
            <a:r>
              <a:rPr lang="en-US" dirty="0"/>
              <a:t>DOM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54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"Please wait for your turn"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result =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prompt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"What is your name"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,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"John"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result = 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confirm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"Are you sure?"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Простейшее взаимодействие с пользователем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59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Поиск и изменение элементов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31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178DAE08-F143-2F55-F1F1-0FFB570D076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Немного терминов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750F950-7C72-5A59-4D76-7134497EE34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dirty="0"/>
              <a:t>Набор страниц, которые может просматривать пользователь с помощью браузера. Может быть реализован на основе многих разных технологий, но работает по одной и той же схеме – отдаёт разметку по запросу от пользователя. 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11C2929-2064-4500-7FB7-32C074B44A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Веб сайт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EC8AF6A-3DAC-1DE4-6ABA-415D742D4193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ru-RU" dirty="0"/>
              <a:t>Приложение (или компонент приложения), с которым можно взаимодействовать по сети с помощью набора заранее описанных команд (</a:t>
            </a:r>
            <a:r>
              <a:rPr lang="en-US" dirty="0"/>
              <a:t>API</a:t>
            </a:r>
            <a:r>
              <a:rPr lang="ru-RU" dirty="0"/>
              <a:t>), которые обычно оборачиваются в</a:t>
            </a:r>
            <a:r>
              <a:rPr lang="en-US" dirty="0"/>
              <a:t> HTTP </a:t>
            </a:r>
            <a:r>
              <a:rPr lang="ru-RU" dirty="0"/>
              <a:t>запросы. Не имеет никакого пользовательского интерфейса, обычно используется другими приложениями или компонентами для получения информации или выполнения каких-то задач.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F91FE9F-3575-3214-CA14-9DEE9F46D11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Веб сервис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0BA2A643-CEB0-9723-DA6F-2A6FD0C99056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+mj-lt"/>
              </a:rPr>
              <a:t>Representational state transfer – </a:t>
            </a:r>
            <a:r>
              <a:rPr lang="ru-RU" b="0" i="0" dirty="0">
                <a:solidFill>
                  <a:srgbClr val="202124"/>
                </a:solidFill>
                <a:effectLst/>
                <a:latin typeface="+mj-lt"/>
              </a:rPr>
              <a:t>набор условий, согласно которым сервис должен работать по принципу клиент-сервис без сохранения данных клиента, предоставлять унифицированный интерфейс и возможность кеширования на стороне сервера.</a:t>
            </a:r>
            <a:endParaRPr lang="en-US" b="0" i="0" dirty="0">
              <a:solidFill>
                <a:srgbClr val="202124"/>
              </a:solidFill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10D131C-0A80-4761-81C3-14657057F109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38152971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'Hello, world!'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src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js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/script1.js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/script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Подключение скрипта на страницу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84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9021BE-095B-41D0-885F-92C4259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EA63D00-05C7-4771-906F-8AA4FE50AFA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onmouseover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this.style.color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='red'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 </a:t>
            </a:r>
            <a:r>
              <a:rPr lang="en-US" sz="2000" dirty="0" err="1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onmouseout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this.style.color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='blue'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I’m blue!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onclick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alert('Thank you')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 me!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sz="20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 </a:t>
            </a:r>
            <a:r>
              <a:rPr lang="en-US" sz="2000" dirty="0">
                <a:solidFill>
                  <a:schemeClr val="accent3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onclick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="</a:t>
            </a:r>
            <a:r>
              <a:rPr lang="en-US" sz="2000" dirty="0" err="1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clickHandler</a:t>
            </a:r>
            <a:r>
              <a:rPr lang="en-US" sz="2000" dirty="0">
                <a:solidFill>
                  <a:schemeClr val="accent6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(this)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"&gt;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Click me!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&lt;</a:t>
            </a:r>
            <a:r>
              <a:rPr lang="en-US" sz="2000" dirty="0">
                <a:solidFill>
                  <a:schemeClr val="accent1"/>
                </a:solidFill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/h1</a:t>
            </a:r>
            <a:r>
              <a:rPr lang="en-US" sz="2000" dirty="0">
                <a:latin typeface="JetBrains Mono" panose="02000009000000000000" pitchFamily="49" charset="0"/>
                <a:ea typeface="Cambria Math" panose="02040503050406030204" pitchFamily="18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111C2-A313-4FEA-A0DB-24BC066A6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События курсора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060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События курсора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3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en-US" sz="3600" cap="none" dirty="0"/>
              <a:t>Fiddler</a:t>
            </a:r>
            <a:r>
              <a:rPr lang="en-US" sz="3600" dirty="0"/>
              <a:t> и </a:t>
            </a:r>
            <a:r>
              <a:rPr lang="en-US" sz="3600" cap="none" dirty="0"/>
              <a:t>Postman/Insomnia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0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Динамические веб приложения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2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66DA-063C-40A0-B0B2-AC2CA748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  <a:r>
              <a:rPr lang="en-US" dirty="0"/>
              <a:t> front-end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CBCCE-99E3-485A-AF55-B3C950F7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HTML – </a:t>
            </a:r>
            <a:r>
              <a:rPr lang="ru-RU" sz="2000" dirty="0"/>
              <a:t>стандартизированный язык разметки документов в сети Интернет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CSS – </a:t>
            </a:r>
            <a:r>
              <a:rPr lang="ru-RU" sz="2000" dirty="0"/>
              <a:t>формальный язык описания внешнего вида документа, написанного с использованием языка разметки.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JavaScript/TypeScript – </a:t>
            </a:r>
            <a:r>
              <a:rPr lang="ru-RU" sz="2000" dirty="0"/>
              <a:t>язык программирования, который позволяет создать динамически обновляемый контент, отвечает за интерактивность сайта</a:t>
            </a:r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jQuery – </a:t>
            </a:r>
            <a:r>
              <a:rPr lang="ru-RU" sz="2000" dirty="0"/>
              <a:t>библиотека </a:t>
            </a:r>
            <a:r>
              <a:rPr lang="en-US" sz="2000" dirty="0"/>
              <a:t>JavaScript, </a:t>
            </a:r>
            <a:r>
              <a:rPr lang="ru-RU" sz="2000" dirty="0"/>
              <a:t>ориентирована на упрощение работы со структурой </a:t>
            </a:r>
            <a:r>
              <a:rPr lang="en-US" sz="2000" dirty="0"/>
              <a:t>html</a:t>
            </a:r>
            <a:r>
              <a:rPr lang="ru-RU" sz="2000" dirty="0"/>
              <a:t> документов</a:t>
            </a:r>
            <a:endParaRPr lang="en-US" sz="2000" dirty="0"/>
          </a:p>
          <a:p>
            <a:pPr>
              <a:lnSpc>
                <a:spcPct val="9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000" dirty="0"/>
              <a:t>Bootstrap – </a:t>
            </a:r>
            <a:r>
              <a:rPr lang="ru-RU" sz="2000" dirty="0"/>
              <a:t>бесплатный набор </a:t>
            </a:r>
            <a:r>
              <a:rPr lang="en-US" sz="2000" dirty="0"/>
              <a:t>html, </a:t>
            </a:r>
            <a:r>
              <a:rPr lang="en-US" sz="2000" dirty="0" err="1"/>
              <a:t>css</a:t>
            </a:r>
            <a:r>
              <a:rPr lang="en-US" sz="2000" dirty="0"/>
              <a:t>, </a:t>
            </a:r>
            <a:r>
              <a:rPr lang="ru-RU" sz="2000" dirty="0"/>
              <a:t>и </a:t>
            </a:r>
            <a:r>
              <a:rPr lang="en-US" sz="2000" dirty="0" err="1"/>
              <a:t>js</a:t>
            </a:r>
            <a:r>
              <a:rPr lang="ru-RU" sz="2000" dirty="0"/>
              <a:t> инструментов для создания сайтов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3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3200" dirty="0"/>
              <a:t>WEB</a:t>
            </a:r>
            <a:r>
              <a:rPr lang="ru-RU" sz="3200" dirty="0"/>
              <a:t> – основные инструменты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6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610C3-D462-4165-900C-36B63BCE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EAA960-99C9-4BE8-9A63-0C58D2062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B3838E-D750-4122-BD99-B32CAD808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422286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1654</Words>
  <Application>Microsoft Office PowerPoint</Application>
  <PresentationFormat>Widescreen</PresentationFormat>
  <Paragraphs>291</Paragraphs>
  <Slides>42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Fira Sans Medium</vt:lpstr>
      <vt:lpstr>JetBrains Mono</vt:lpstr>
      <vt:lpstr>Jura</vt:lpstr>
      <vt:lpstr>Mulish</vt:lpstr>
      <vt:lpstr>Office Theme</vt:lpstr>
      <vt:lpstr>01_Welcome</vt:lpstr>
      <vt:lpstr>WEB</vt:lpstr>
      <vt:lpstr>Протокол HTTP</vt:lpstr>
      <vt:lpstr>Методы(типы) HTTP запросов – последовательность символов, указывающая на операцию, которая должна быть выполнена над ресурсом</vt:lpstr>
      <vt:lpstr>PowerPoint Presentation</vt:lpstr>
      <vt:lpstr>Fiddler и Postman/Insomnia</vt:lpstr>
      <vt:lpstr>Динамические веб приложения</vt:lpstr>
      <vt:lpstr>Технологии front-end</vt:lpstr>
      <vt:lpstr>WEB – основные инструменты</vt:lpstr>
      <vt:lpstr>HTML</vt:lpstr>
      <vt:lpstr>Document Object Model</vt:lpstr>
      <vt:lpstr>Базовая структура страницы</vt:lpstr>
      <vt:lpstr>Тэги для работы с текстом</vt:lpstr>
      <vt:lpstr>Списки </vt:lpstr>
      <vt:lpstr>Ссылки  </vt:lpstr>
      <vt:lpstr>Изображения   </vt:lpstr>
      <vt:lpstr>Таблицы   </vt:lpstr>
      <vt:lpstr>Форма   </vt:lpstr>
      <vt:lpstr>CSS</vt:lpstr>
      <vt:lpstr>CSS</vt:lpstr>
      <vt:lpstr>CSS</vt:lpstr>
      <vt:lpstr>CSS</vt:lpstr>
      <vt:lpstr>CSS</vt:lpstr>
      <vt:lpstr>CSS</vt:lpstr>
      <vt:lpstr>Границы элементов</vt:lpstr>
      <vt:lpstr>CSS</vt:lpstr>
      <vt:lpstr>Блочная разметка страницы</vt:lpstr>
      <vt:lpstr>JavaScript</vt:lpstr>
      <vt:lpstr>Возможности js в браузере</vt:lpstr>
      <vt:lpstr>Консоль разработчика</vt:lpstr>
      <vt:lpstr>JS</vt:lpstr>
      <vt:lpstr>JS</vt:lpstr>
      <vt:lpstr>JS</vt:lpstr>
      <vt:lpstr>JS</vt:lpstr>
      <vt:lpstr>JS</vt:lpstr>
      <vt:lpstr>JS</vt:lpstr>
      <vt:lpstr>JS</vt:lpstr>
      <vt:lpstr>JS</vt:lpstr>
      <vt:lpstr>JS</vt:lpstr>
      <vt:lpstr>Поиск и изменение элементов</vt:lpstr>
      <vt:lpstr>JS</vt:lpstr>
      <vt:lpstr>JS</vt:lpstr>
      <vt:lpstr>События курсора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Mikita Tsiarentsyeu</dc:creator>
  <cp:lastModifiedBy>Mikita Tsiarentsyeu</cp:lastModifiedBy>
  <cp:revision>1</cp:revision>
  <dcterms:created xsi:type="dcterms:W3CDTF">2024-03-07T18:48:48Z</dcterms:created>
  <dcterms:modified xsi:type="dcterms:W3CDTF">2024-03-07T18:49:42Z</dcterms:modified>
</cp:coreProperties>
</file>