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07" r:id="rId3"/>
    <p:sldId id="708" r:id="rId4"/>
    <p:sldId id="709" r:id="rId5"/>
    <p:sldId id="794" r:id="rId6"/>
    <p:sldId id="710" r:id="rId7"/>
    <p:sldId id="7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8/layout/LinedList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позиционно упорядоченный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3DFEFF34-5601-4AC8-B7A6-D6964A467B76}" type="pres">
      <dgm:prSet presAssocID="{B7623AE9-2E16-4569-8880-EACCBDB4D8E0}" presName="vert0" presStyleCnt="0">
        <dgm:presLayoutVars>
          <dgm:dir/>
          <dgm:animOne val="branch"/>
          <dgm:animLvl val="lvl"/>
        </dgm:presLayoutVars>
      </dgm:prSet>
      <dgm:spPr/>
    </dgm:pt>
    <dgm:pt modelId="{950FCDF5-D6BC-4485-8C4B-2808826C9817}" type="pres">
      <dgm:prSet presAssocID="{D367357B-F405-4C78-AA0E-FEE935E19A91}" presName="thickLine" presStyleLbl="alignNode1" presStyleIdx="0" presStyleCnt="3"/>
      <dgm:spPr/>
    </dgm:pt>
    <dgm:pt modelId="{FD481FC0-CE36-4F8D-9097-C1C45CBD22A3}" type="pres">
      <dgm:prSet presAssocID="{D367357B-F405-4C78-AA0E-FEE935E19A91}" presName="horz1" presStyleCnt="0"/>
      <dgm:spPr/>
    </dgm:pt>
    <dgm:pt modelId="{FC40471F-8661-4204-B9BC-A96E963A3508}" type="pres">
      <dgm:prSet presAssocID="{D367357B-F405-4C78-AA0E-FEE935E19A91}" presName="tx1" presStyleLbl="revTx" presStyleIdx="0" presStyleCnt="3"/>
      <dgm:spPr/>
    </dgm:pt>
    <dgm:pt modelId="{AA36DBD4-F5DB-4603-9832-B929D537599E}" type="pres">
      <dgm:prSet presAssocID="{D367357B-F405-4C78-AA0E-FEE935E19A91}" presName="vert1" presStyleCnt="0"/>
      <dgm:spPr/>
    </dgm:pt>
    <dgm:pt modelId="{F3AA587C-AD8B-41D3-8E77-ADBC36E7B19C}" type="pres">
      <dgm:prSet presAssocID="{5F10AE9E-950C-456F-8016-8DBE3D19E196}" presName="thickLine" presStyleLbl="alignNode1" presStyleIdx="1" presStyleCnt="3"/>
      <dgm:spPr/>
    </dgm:pt>
    <dgm:pt modelId="{2209848C-AC0E-4532-934F-F4FF47F1FD7E}" type="pres">
      <dgm:prSet presAssocID="{5F10AE9E-950C-456F-8016-8DBE3D19E196}" presName="horz1" presStyleCnt="0"/>
      <dgm:spPr/>
    </dgm:pt>
    <dgm:pt modelId="{B5906954-B749-48B0-864A-05A8A98ED8FC}" type="pres">
      <dgm:prSet presAssocID="{5F10AE9E-950C-456F-8016-8DBE3D19E196}" presName="tx1" presStyleLbl="revTx" presStyleIdx="1" presStyleCnt="3"/>
      <dgm:spPr/>
    </dgm:pt>
    <dgm:pt modelId="{629F47C0-9937-45E8-AC23-D9AC09E2C96C}" type="pres">
      <dgm:prSet presAssocID="{5F10AE9E-950C-456F-8016-8DBE3D19E196}" presName="vert1" presStyleCnt="0"/>
      <dgm:spPr/>
    </dgm:pt>
    <dgm:pt modelId="{8397222C-58B5-4E46-B484-465024589A37}" type="pres">
      <dgm:prSet presAssocID="{3F8F5B35-AB2F-4FD4-8792-4FFEDFD2A0AB}" presName="thickLine" presStyleLbl="alignNode1" presStyleIdx="2" presStyleCnt="3"/>
      <dgm:spPr/>
    </dgm:pt>
    <dgm:pt modelId="{90B2D4C1-BD68-41A1-AEED-4655DC34EC80}" type="pres">
      <dgm:prSet presAssocID="{3F8F5B35-AB2F-4FD4-8792-4FFEDFD2A0AB}" presName="horz1" presStyleCnt="0"/>
      <dgm:spPr/>
    </dgm:pt>
    <dgm:pt modelId="{933D9486-7E3D-43AF-8848-82B70F3C82B3}" type="pres">
      <dgm:prSet presAssocID="{3F8F5B35-AB2F-4FD4-8792-4FFEDFD2A0AB}" presName="tx1" presStyleLbl="revTx" presStyleIdx="2" presStyleCnt="3"/>
      <dgm:spPr/>
    </dgm:pt>
    <dgm:pt modelId="{EF740C29-D63F-4235-9649-90915CEC154F}" type="pres">
      <dgm:prSet presAssocID="{3F8F5B35-AB2F-4FD4-8792-4FFEDFD2A0AB}" presName="vert1" presStyleCnt="0"/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CB73BF2B-FCE8-445D-99A9-10602DEAA23B}" type="presOf" srcId="{5F10AE9E-950C-456F-8016-8DBE3D19E196}" destId="{B5906954-B749-48B0-864A-05A8A98ED8FC}" srcOrd="0" destOrd="0" presId="urn:microsoft.com/office/officeart/2008/layout/LinedList"/>
    <dgm:cxn modelId="{224AB447-A325-43A8-9ED4-04B380308D5D}" type="presOf" srcId="{D367357B-F405-4C78-AA0E-FEE935E19A91}" destId="{FC40471F-8661-4204-B9BC-A96E963A3508}" srcOrd="0" destOrd="0" presId="urn:microsoft.com/office/officeart/2008/layout/LinedList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2CCD89B1-247E-4F42-B2D6-DF4FD5ACF7A9}" type="presOf" srcId="{3F8F5B35-AB2F-4FD4-8792-4FFEDFD2A0AB}" destId="{933D9486-7E3D-43AF-8848-82B70F3C82B3}" srcOrd="0" destOrd="0" presId="urn:microsoft.com/office/officeart/2008/layout/LinedList"/>
    <dgm:cxn modelId="{73DD3FE0-4E9D-4B06-B5C6-EAC2F37B0F17}" type="presOf" srcId="{B7623AE9-2E16-4569-8880-EACCBDB4D8E0}" destId="{3DFEFF34-5601-4AC8-B7A6-D6964A467B76}" srcOrd="0" destOrd="0" presId="urn:microsoft.com/office/officeart/2008/layout/LinedList"/>
    <dgm:cxn modelId="{FDB2DDCB-066F-41F4-890B-3F053CE3D46B}" type="presParOf" srcId="{3DFEFF34-5601-4AC8-B7A6-D6964A467B76}" destId="{950FCDF5-D6BC-4485-8C4B-2808826C9817}" srcOrd="0" destOrd="0" presId="urn:microsoft.com/office/officeart/2008/layout/LinedList"/>
    <dgm:cxn modelId="{0988650E-6F97-4442-95DD-DF1BD048A7D4}" type="presParOf" srcId="{3DFEFF34-5601-4AC8-B7A6-D6964A467B76}" destId="{FD481FC0-CE36-4F8D-9097-C1C45CBD22A3}" srcOrd="1" destOrd="0" presId="urn:microsoft.com/office/officeart/2008/layout/LinedList"/>
    <dgm:cxn modelId="{A2DBAE3B-CFB7-4C06-8623-7CA5CADB1D3A}" type="presParOf" srcId="{FD481FC0-CE36-4F8D-9097-C1C45CBD22A3}" destId="{FC40471F-8661-4204-B9BC-A96E963A3508}" srcOrd="0" destOrd="0" presId="urn:microsoft.com/office/officeart/2008/layout/LinedList"/>
    <dgm:cxn modelId="{742B9880-CD63-41C3-A15E-F408BD3CC6C6}" type="presParOf" srcId="{FD481FC0-CE36-4F8D-9097-C1C45CBD22A3}" destId="{AA36DBD4-F5DB-4603-9832-B929D537599E}" srcOrd="1" destOrd="0" presId="urn:microsoft.com/office/officeart/2008/layout/LinedList"/>
    <dgm:cxn modelId="{76B7D694-893B-440D-9E05-6040F41B93B6}" type="presParOf" srcId="{3DFEFF34-5601-4AC8-B7A6-D6964A467B76}" destId="{F3AA587C-AD8B-41D3-8E77-ADBC36E7B19C}" srcOrd="2" destOrd="0" presId="urn:microsoft.com/office/officeart/2008/layout/LinedList"/>
    <dgm:cxn modelId="{361DC211-D1B7-4F70-8BF4-80E3F86A57D6}" type="presParOf" srcId="{3DFEFF34-5601-4AC8-B7A6-D6964A467B76}" destId="{2209848C-AC0E-4532-934F-F4FF47F1FD7E}" srcOrd="3" destOrd="0" presId="urn:microsoft.com/office/officeart/2008/layout/LinedList"/>
    <dgm:cxn modelId="{95105B6A-1E4E-423D-B497-65E9A7164D52}" type="presParOf" srcId="{2209848C-AC0E-4532-934F-F4FF47F1FD7E}" destId="{B5906954-B749-48B0-864A-05A8A98ED8FC}" srcOrd="0" destOrd="0" presId="urn:microsoft.com/office/officeart/2008/layout/LinedList"/>
    <dgm:cxn modelId="{A34E4BA6-864C-43FC-8F69-46FE49284A12}" type="presParOf" srcId="{2209848C-AC0E-4532-934F-F4FF47F1FD7E}" destId="{629F47C0-9937-45E8-AC23-D9AC09E2C96C}" srcOrd="1" destOrd="0" presId="urn:microsoft.com/office/officeart/2008/layout/LinedList"/>
    <dgm:cxn modelId="{6C16FEB5-7EBF-46AD-84A4-3E837457D85E}" type="presParOf" srcId="{3DFEFF34-5601-4AC8-B7A6-D6964A467B76}" destId="{8397222C-58B5-4E46-B484-465024589A37}" srcOrd="4" destOrd="0" presId="urn:microsoft.com/office/officeart/2008/layout/LinedList"/>
    <dgm:cxn modelId="{ED98876D-F49C-4CF9-9229-48B3947C8373}" type="presParOf" srcId="{3DFEFF34-5601-4AC8-B7A6-D6964A467B76}" destId="{90B2D4C1-BD68-41A1-AEED-4655DC34EC80}" srcOrd="5" destOrd="0" presId="urn:microsoft.com/office/officeart/2008/layout/LinedList"/>
    <dgm:cxn modelId="{D31A107C-2470-49DA-9A1C-19C26A25ECF4}" type="presParOf" srcId="{90B2D4C1-BD68-41A1-AEED-4655DC34EC80}" destId="{933D9486-7E3D-43AF-8848-82B70F3C82B3}" srcOrd="0" destOrd="0" presId="urn:microsoft.com/office/officeart/2008/layout/LinedList"/>
    <dgm:cxn modelId="{9CE0820B-A684-47AF-BF94-2D05E0830EC7}" type="presParOf" srcId="{90B2D4C1-BD68-41A1-AEED-4655DC34EC80}" destId="{EF740C29-D63F-4235-9649-90915CEC15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+mj-lt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+mj-lt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+mj-lt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безразмерный</a:t>
          </a:r>
          <a:endParaRPr lang="en-US" dirty="0">
            <a:latin typeface="+mj-lt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FCDF5-D6BC-4485-8C4B-2808826C9817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40471F-8661-4204-B9BC-A96E963A3508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изменяемый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F3AA587C-AD8B-41D3-8E77-ADBC36E7B19C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906954-B749-48B0-864A-05A8A98ED8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безразмерный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8397222C-58B5-4E46-B484-465024589A37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3D9486-7E3D-43AF-8848-82B70F3C82B3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0" kern="1200" dirty="0">
              <a:latin typeface="+mj-lt"/>
              <a:ea typeface="Jura" pitchFamily="2" charset="0"/>
            </a:rPr>
            <a:t>позиционно упорядоченный</a:t>
          </a:r>
          <a:endParaRPr lang="en-US" sz="50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180005"/>
                <a:satOff val="-8623"/>
                <a:lumOff val="-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0005"/>
                <a:satOff val="-8623"/>
                <a:lumOff val="-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0005"/>
                <a:satOff val="-8623"/>
                <a:lumOff val="-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Используется для хранения фиксированных наборов данных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Будучи созданным, не может быть изменён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Доступен для чтения, включая структуру любого элемента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6672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хранит объекты по ключам, а не по позициям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26919"/>
        <a:ext cx="6737602" cy="1112781"/>
      </dsp:txXfrm>
    </dsp:sp>
    <dsp:sp modelId="{D5FDFAEF-D75A-4C90-A22C-1EDA224AC4B1}">
      <dsp:nvSpPr>
        <dsp:cNvPr id="0" name=""/>
        <dsp:cNvSpPr/>
      </dsp:nvSpPr>
      <dsp:spPr>
        <a:xfrm>
          <a:off x="0" y="138918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ключом может быть любой неизменяемый объект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1449379"/>
        <a:ext cx="6737602" cy="1112781"/>
      </dsp:txXfrm>
    </dsp:sp>
    <dsp:sp modelId="{2D2F1B57-79A6-40B3-A0BC-2DE0AC980D43}">
      <dsp:nvSpPr>
        <dsp:cNvPr id="0" name=""/>
        <dsp:cNvSpPr/>
      </dsp:nvSpPr>
      <dsp:spPr>
        <a:xfrm>
          <a:off x="0" y="271164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изменяемый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2771839"/>
        <a:ext cx="6737602" cy="1112781"/>
      </dsp:txXfrm>
    </dsp:sp>
    <dsp:sp modelId="{A62AE4F8-C235-494B-A720-4D1DA5F9E6DF}">
      <dsp:nvSpPr>
        <dsp:cNvPr id="0" name=""/>
        <dsp:cNvSpPr/>
      </dsp:nvSpPr>
      <dsp:spPr>
        <a:xfrm>
          <a:off x="0" y="4034100"/>
          <a:ext cx="68580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+mj-lt"/>
              <a:ea typeface="Jura" pitchFamily="2" charset="0"/>
            </a:rPr>
            <a:t>безразмерный</a:t>
          </a:r>
          <a:endParaRPr lang="en-US" sz="3100" kern="1200" dirty="0">
            <a:latin typeface="+mj-lt"/>
            <a:ea typeface="Jura" pitchFamily="2" charset="0"/>
          </a:endParaRPr>
        </a:p>
      </dsp:txBody>
      <dsp:txXfrm>
        <a:off x="60199" y="4094299"/>
        <a:ext cx="67376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5B0F-1944-A5B5-B42A-6B1864B9B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A520E-CD92-4C6E-E46E-0F0F5EF7A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C261-BBDB-3CC1-834B-449BC83F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DB8E-88FE-FF3F-77C7-1C613281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1A36-4F48-F8F5-2B23-DA3AB951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F81C-DC36-11FB-71E6-9826E1B1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D6AE5-CF40-38CC-893C-A78F3179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32703-4864-7E2D-CF15-33208C2B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E175-AE1F-EA0A-50D6-BC94B58E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09A2-D8E1-BFCE-7341-F79EC4BF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647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2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6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8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3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11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4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9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329134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41324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1990E-45A5-2C64-D4AD-2BFB43209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3F54-582C-D321-FFFD-F8FA8D67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2B12-A0AA-85E7-07D7-8278A70E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0830-1F91-65FE-D512-DD472F75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A9AA-2012-CF20-1492-F955C11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6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24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87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51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254974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1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28514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4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08239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8644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41985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563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7068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8577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090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667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2559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959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89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7415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289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1819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76067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809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321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AA3F-FC27-BC6B-0DC9-B1163A90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E179-363A-80AB-65AC-130EC877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3DD6-2127-5543-C127-4CFC1831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2EFC-DCD8-200B-7310-D945366E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82BE-6AE2-046F-0F53-EA8D6E07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230557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66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847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5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4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47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48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216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33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242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FDC1-9398-5DC4-EDCB-4466875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0D2B-7793-0C7A-F508-AFCAC587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970D-44CE-70A5-68F4-84B324CD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AA77-A500-8043-DAE3-F886A950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B62A-3EF6-0992-FBD6-BF47A0E0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389038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23585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9654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06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5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078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066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541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71C8-2BA5-48AF-92E2-476B5C9E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BCDA-D42A-3E61-5A5B-79AEB230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D472A-4AD4-5E64-0C0E-620E63C4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96EE-F3E9-D3F6-1725-6F19A3A9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3B8C-5224-7B1E-183B-54C20D93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66BD-3A4F-6CC1-8405-82038A83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5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188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829377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58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1225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2903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558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1008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7129132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6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9737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40C-074A-08B0-CC44-037F1A0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F443-70C5-F22C-3243-D3E88ABA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B2F8F-C055-66BB-0FE3-F6140F96B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CFCCD-2963-8C57-05DB-6DD2C85B5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45C01-ED3A-A93E-A4F2-BA02410B8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74380-1B00-8C41-A2A9-271CA215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25294-C813-70E5-CC3C-3DCCE42D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BE217-F032-ADF9-9C1D-0B0917F4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11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8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767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2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99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4935534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63727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57483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2247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8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882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61F3-D602-3646-DAA7-EC2356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1AE51-4830-5807-2221-52711856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271C5-B8FB-565A-01B0-D568684E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81AB9-D7CC-C4E0-74F5-83F70F3F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8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49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6882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2512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871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2725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0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2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030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154787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589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B27F6-370A-4E7A-7666-AF930CA9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61703-FBCB-2D39-0BEC-8EC504D6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7E6D-095A-C3E4-F0BC-E4FD3699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08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33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3245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3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295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31295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723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316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4923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016905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0000-A3BF-D965-7A4A-2E42BBE2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A7AA-7C96-6485-EC7A-5EAB2F6B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0A462-04A4-18CA-8309-097284B7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8B1F4-9876-3186-E67A-4F5F0F90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963C-7691-56B1-74AE-4936F494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986B-7313-86AD-A977-9EA24E87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31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134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73979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836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8845680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8675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3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248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7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7185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2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E8B5-9F0F-0670-F0F2-B94D751C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76130-A44F-2BDB-D040-96ED3E6F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0B8C-169F-AF63-DC38-83686CE3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603A-C26F-D4FE-2A0E-4D1C26B7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55B53-E37A-297D-E10D-058C181E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B2A9-0E3A-CB8C-B226-7D85507C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4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907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97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712302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95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46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9268318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1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2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1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599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322BC-28ED-771F-43C5-DA74BF7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14CEF-1187-9780-A495-71AC12B1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C413-788A-F538-A81D-6ABEA3A0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7E08-96CB-416D-B694-FDDEA7478A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7673-E188-1F80-671A-DDAEADC22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95DF-E340-9040-7D20-9E129F1FB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75E2-A532-4A3D-B2A3-97B1AF2E1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970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Коллекции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Базовая последовательность любых объектов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286A53E-7AD6-2106-3494-CE64403B27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4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Уравнение</a:t>
            </a:r>
            <a:r>
              <a:rPr lang="en-US" sz="3600" dirty="0">
                <a:latin typeface="+mn-lt"/>
                <a:ea typeface="Jura" pitchFamily="2" charset="0"/>
              </a:rPr>
              <a:t> </a:t>
            </a:r>
            <a:r>
              <a:rPr lang="ru-RU" sz="3600" dirty="0">
                <a:latin typeface="+mn-lt"/>
                <a:ea typeface="Jura" pitchFamily="2" charset="0"/>
              </a:rPr>
              <a:t>прямой </a:t>
            </a:r>
            <a:br>
              <a:rPr lang="ru-RU" sz="3600" dirty="0">
                <a:latin typeface="+mn-lt"/>
                <a:ea typeface="Jura" pitchFamily="2" charset="0"/>
              </a:rPr>
            </a:br>
            <a:r>
              <a:rPr lang="en-US" sz="3600" b="1" dirty="0">
                <a:latin typeface="+mn-lt"/>
                <a:ea typeface="Jura" pitchFamily="2" charset="0"/>
              </a:rPr>
              <a:t>y = </a:t>
            </a:r>
            <a:r>
              <a:rPr lang="en-US" sz="3600" b="1" dirty="0" err="1">
                <a:latin typeface="+mn-lt"/>
                <a:ea typeface="Jura" pitchFamily="2" charset="0"/>
              </a:rPr>
              <a:t>kx</a:t>
            </a:r>
            <a:r>
              <a:rPr lang="en-US" sz="3600" b="1" dirty="0">
                <a:latin typeface="+mn-lt"/>
                <a:ea typeface="Jura" pitchFamily="2" charset="0"/>
              </a:rPr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116626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dirty="0">
                <a:latin typeface="+mn-lt"/>
                <a:ea typeface="Jura" pitchFamily="2" charset="0"/>
              </a:rPr>
              <a:t>Перестановка элементов, сравнение списков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>
                <a:latin typeface="+mj-lt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Неизменяемая последовательность любых объектов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D37510-2662-6140-A319-63273A7EF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7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Тип</a:t>
            </a:r>
            <a:r>
              <a:rPr lang="ru-RU" dirty="0">
                <a:latin typeface="+mj-lt"/>
              </a:rPr>
              <a:t> </a:t>
            </a:r>
            <a:r>
              <a:rPr lang="en-US" b="1" dirty="0" err="1">
                <a:latin typeface="+mj-lt"/>
                <a:cs typeface="JetBrains Mono" panose="02000009000000000000" pitchFamily="49" charset="0"/>
              </a:rPr>
              <a:t>dict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Словарь, он же сопоставление, он же </a:t>
            </a:r>
            <a:r>
              <a:rPr lang="en-US" dirty="0">
                <a:latin typeface="+mj-lt"/>
                <a:ea typeface="Jura" pitchFamily="2" charset="0"/>
              </a:rPr>
              <a:t>mapping</a:t>
            </a:r>
            <a:endParaRPr lang="ru-RU" dirty="0">
              <a:latin typeface="+mj-lt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Коллекции</vt:lpstr>
      <vt:lpstr>Тип list</vt:lpstr>
      <vt:lpstr>Уравнение прямой  y = kx + b</vt:lpstr>
      <vt:lpstr>Перестановка элементов, сравнение списков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2024-01-30T18:46:42Z</dcterms:created>
  <dcterms:modified xsi:type="dcterms:W3CDTF">2024-01-30T18:47:22Z</dcterms:modified>
</cp:coreProperties>
</file>