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98" r:id="rId3"/>
    <p:sldId id="454" r:id="rId4"/>
    <p:sldId id="455" r:id="rId5"/>
    <p:sldId id="456" r:id="rId6"/>
    <p:sldId id="457" r:id="rId7"/>
    <p:sldId id="458" r:id="rId8"/>
    <p:sldId id="459" r:id="rId9"/>
    <p:sldId id="460" r:id="rId10"/>
    <p:sldId id="461" r:id="rId11"/>
    <p:sldId id="462" r:id="rId12"/>
    <p:sldId id="463" r:id="rId13"/>
    <p:sldId id="464" r:id="rId14"/>
    <p:sldId id="465" r:id="rId15"/>
    <p:sldId id="466" r:id="rId16"/>
    <p:sldId id="467" r:id="rId17"/>
    <p:sldId id="468" r:id="rId18"/>
    <p:sldId id="469" r:id="rId19"/>
    <p:sldId id="80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 custT="1"/>
      <dgm:spPr/>
      <dgm:t>
        <a:bodyPr/>
        <a:lstStyle/>
        <a:p>
          <a:r>
            <a:rPr lang="ru-RU" sz="3600" dirty="0">
              <a:latin typeface="+mj-lt"/>
              <a:ea typeface="Jura" pitchFamily="2" charset="0"/>
            </a:rPr>
            <a:t>Тэг – синтаксическая единица </a:t>
          </a:r>
          <a:r>
            <a:rPr lang="en-US" sz="3600" dirty="0">
              <a:latin typeface="+mj-lt"/>
              <a:ea typeface="Jura" pitchFamily="2" charset="0"/>
            </a:rPr>
            <a:t>html.</a:t>
          </a:r>
        </a:p>
        <a:p>
          <a:r>
            <a:rPr lang="en-US" sz="3600" dirty="0">
              <a:latin typeface="+mj-lt"/>
              <a:cs typeface="JetBrains Mono" panose="02000009000000000000" pitchFamily="49" charset="0"/>
            </a:rPr>
            <a:t>&lt;h1&gt;Tag&lt;/h1&gt;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 custT="1"/>
      <dgm:spPr/>
      <dgm:t>
        <a:bodyPr/>
        <a:lstStyle/>
        <a:p>
          <a:r>
            <a:rPr lang="ru-RU" sz="3600" dirty="0">
              <a:latin typeface="+mj-lt"/>
              <a:ea typeface="Jura" pitchFamily="2" charset="0"/>
              <a:cs typeface="JetBrains Mono" panose="02000009000000000000" pitchFamily="49" charset="0"/>
            </a:rPr>
            <a:t>Тэги могут иметь атрибуты.</a:t>
          </a:r>
        </a:p>
        <a:p>
          <a:r>
            <a:rPr lang="en-US" sz="3200" dirty="0">
              <a:latin typeface="+mj-lt"/>
              <a:cs typeface="JetBrains Mono" panose="02000009000000000000" pitchFamily="49" charset="0"/>
            </a:rPr>
            <a:t>&lt;a </a:t>
          </a:r>
          <a:r>
            <a:rPr lang="en-US" sz="3200" dirty="0" err="1">
              <a:latin typeface="+mj-lt"/>
              <a:cs typeface="JetBrains Mono" panose="02000009000000000000" pitchFamily="49" charset="0"/>
            </a:rPr>
            <a:t>href</a:t>
          </a:r>
          <a:r>
            <a:rPr lang="en-US" sz="3200" dirty="0">
              <a:latin typeface="+mj-lt"/>
              <a:cs typeface="JetBrains Mono" panose="02000009000000000000" pitchFamily="49" charset="0"/>
            </a:rPr>
            <a:t>="/tags/"&gt;Tags&lt;/a&gt;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4D2463C-86E8-4C9D-AEF4-1239548B1175}" type="pres">
      <dgm:prSet presAssocID="{674CB33A-893B-471D-967C-83AC9BA0658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E99D6707-948C-455A-8CF4-51980FBA0CF4}" type="presParOf" srcId="{44AE0CFF-C2EB-4E87-92E0-1C695B1CF850}" destId="{04D2463C-86E8-4C9D-AEF4-1239548B1175}" srcOrd="0" destOrd="0" presId="urn:microsoft.com/office/officeart/2005/8/layout/vList2"/>
    <dgm:cxn modelId="{9AEB978A-AC90-4C1E-BCDA-E86B179B53A3}" type="presParOf" srcId="{44AE0CFF-C2EB-4E87-92E0-1C695B1CF850}" destId="{A4F1066F-E614-4122-88D7-7DB134CBC72C}" srcOrd="1" destOrd="0" presId="urn:microsoft.com/office/officeart/2005/8/layout/vList2"/>
    <dgm:cxn modelId="{625FFD5A-D5AE-43F2-BAE0-5F524223B298}" type="presParOf" srcId="{44AE0CFF-C2EB-4E87-92E0-1C695B1CF850}" destId="{00E310DE-82C2-4F16-ABFE-F0542E2830D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Вывод</a:t>
          </a:r>
          <a:r>
            <a:rPr lang="ru-RU" dirty="0">
              <a:latin typeface="+mj-lt"/>
            </a:rPr>
            <a:t> – </a:t>
          </a:r>
          <a:r>
            <a:rPr lang="en-US" dirty="0">
              <a:latin typeface="+mj-lt"/>
              <a:cs typeface="JetBrains Mono" panose="02000009000000000000" pitchFamily="49" charset="0"/>
            </a:rPr>
            <a:t>p, h1-h6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Форматирование</a:t>
          </a:r>
          <a:r>
            <a:rPr lang="ru-RU" dirty="0">
              <a:latin typeface="+mj-lt"/>
            </a:rPr>
            <a:t> – </a:t>
          </a:r>
          <a:r>
            <a:rPr lang="en-US" dirty="0">
              <a:latin typeface="+mj-lt"/>
              <a:cs typeface="JetBrains Mono" panose="02000009000000000000" pitchFamily="49" charset="0"/>
            </a:rPr>
            <a:t>b, strong, </a:t>
          </a:r>
          <a:r>
            <a:rPr lang="en-US" dirty="0" err="1">
              <a:latin typeface="+mj-lt"/>
              <a:cs typeface="JetBrains Mono" panose="02000009000000000000" pitchFamily="49" charset="0"/>
            </a:rPr>
            <a:t>i</a:t>
          </a:r>
          <a:r>
            <a:rPr lang="en-US" dirty="0">
              <a:latin typeface="+mj-lt"/>
              <a:cs typeface="JetBrains Mono" panose="02000009000000000000" pitchFamily="49" charset="0"/>
            </a:rPr>
            <a:t>, strike, u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4D2463C-86E8-4C9D-AEF4-1239548B1175}" type="pres">
      <dgm:prSet presAssocID="{674CB33A-893B-471D-967C-83AC9BA0658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E99D6707-948C-455A-8CF4-51980FBA0CF4}" type="presParOf" srcId="{44AE0CFF-C2EB-4E87-92E0-1C695B1CF850}" destId="{04D2463C-86E8-4C9D-AEF4-1239548B1175}" srcOrd="0" destOrd="0" presId="urn:microsoft.com/office/officeart/2005/8/layout/vList2"/>
    <dgm:cxn modelId="{9AEB978A-AC90-4C1E-BCDA-E86B179B53A3}" type="presParOf" srcId="{44AE0CFF-C2EB-4E87-92E0-1C695B1CF850}" destId="{A4F1066F-E614-4122-88D7-7DB134CBC72C}" srcOrd="1" destOrd="0" presId="urn:microsoft.com/office/officeart/2005/8/layout/vList2"/>
    <dgm:cxn modelId="{625FFD5A-D5AE-43F2-BAE0-5F524223B298}" type="presParOf" srcId="{44AE0CFF-C2EB-4E87-92E0-1C695B1CF850}" destId="{00E310DE-82C2-4F16-ABFE-F0542E2830D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red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rgb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(255,0,0)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72DD476F-B38E-4238-839E-EAEB4D99C9C9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rgb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(100%,0%,0%)</a:t>
          </a:r>
        </a:p>
      </dgm:t>
    </dgm:pt>
    <dgm:pt modelId="{A45E6659-47AA-4488-9B22-C54F0205226E}" type="parTrans" cxnId="{FBA59C5D-08D0-4377-AFF5-DDB4576DDF26}">
      <dgm:prSet/>
      <dgm:spPr/>
      <dgm:t>
        <a:bodyPr/>
        <a:lstStyle/>
        <a:p>
          <a:endParaRPr lang="en-US"/>
        </a:p>
      </dgm:t>
    </dgm:pt>
    <dgm:pt modelId="{E57ABB72-0485-44E3-BCE1-F459FF0D3789}" type="sibTrans" cxnId="{FBA59C5D-08D0-4377-AFF5-DDB4576DDF26}">
      <dgm:prSet/>
      <dgm:spPr/>
      <dgm:t>
        <a:bodyPr/>
        <a:lstStyle/>
        <a:p>
          <a:endParaRPr lang="en-US"/>
        </a:p>
      </dgm:t>
    </dgm:pt>
    <dgm:pt modelId="{AECA7331-1112-47A6-9B8F-6F929E4C31B9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#ff0000</a:t>
          </a:r>
        </a:p>
      </dgm:t>
    </dgm:pt>
    <dgm:pt modelId="{BA9A9EA3-F4CF-4330-981E-A3D8FF13DB25}" type="parTrans" cxnId="{9A7F1EA5-2BD7-49CA-9890-DCA21365A677}">
      <dgm:prSet/>
      <dgm:spPr/>
      <dgm:t>
        <a:bodyPr/>
        <a:lstStyle/>
        <a:p>
          <a:endParaRPr lang="en-US"/>
        </a:p>
      </dgm:t>
    </dgm:pt>
    <dgm:pt modelId="{711E984A-0C96-4EAF-A417-62E9618E9E3E}" type="sibTrans" cxnId="{9A7F1EA5-2BD7-49CA-9890-DCA21365A677}">
      <dgm:prSet/>
      <dgm:spPr/>
      <dgm:t>
        <a:bodyPr/>
        <a:lstStyle/>
        <a:p>
          <a:endParaRPr lang="en-US"/>
        </a:p>
      </dgm:t>
    </dgm:pt>
    <dgm:pt modelId="{0435C6AB-9377-4A64-890A-E6314B8B4912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#f00</a:t>
          </a:r>
        </a:p>
      </dgm:t>
    </dgm:pt>
    <dgm:pt modelId="{3C691107-D363-41E6-9518-12A28EF106EF}" type="parTrans" cxnId="{E8A4B93E-40A7-4136-8703-469B41AB9AE1}">
      <dgm:prSet/>
      <dgm:spPr/>
      <dgm:t>
        <a:bodyPr/>
        <a:lstStyle/>
        <a:p>
          <a:endParaRPr lang="en-US"/>
        </a:p>
      </dgm:t>
    </dgm:pt>
    <dgm:pt modelId="{11D30E9E-2BF4-4005-BDCB-C7595448E218}" type="sibTrans" cxnId="{E8A4B93E-40A7-4136-8703-469B41AB9AE1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4D2463C-86E8-4C9D-AEF4-1239548B1175}" type="pres">
      <dgm:prSet presAssocID="{674CB33A-893B-471D-967C-83AC9BA06589}" presName="parentText" presStyleLbl="node1" presStyleIdx="0" presStyleCnt="5" custLinFactNeighborX="-5556" custLinFactNeighborY="-4593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D10BE0D-1384-49DE-B0CD-780F131FBD83}" type="pres">
      <dgm:prSet presAssocID="{05C61DA0-066C-4213-A352-25EE5A70E53E}" presName="spacer" presStyleCnt="0"/>
      <dgm:spPr/>
    </dgm:pt>
    <dgm:pt modelId="{609C73A2-EDC4-4983-B88E-3176E74BBCFE}" type="pres">
      <dgm:prSet presAssocID="{72DD476F-B38E-4238-839E-EAEB4D99C9C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4DCA148-23F8-47C5-8EB4-805BE88C842A}" type="pres">
      <dgm:prSet presAssocID="{E57ABB72-0485-44E3-BCE1-F459FF0D3789}" presName="spacer" presStyleCnt="0"/>
      <dgm:spPr/>
    </dgm:pt>
    <dgm:pt modelId="{1CDD535F-06D7-460C-88A8-465E5F0A1820}" type="pres">
      <dgm:prSet presAssocID="{AECA7331-1112-47A6-9B8F-6F929E4C31B9}" presName="parentText" presStyleLbl="node1" presStyleIdx="3" presStyleCnt="5" custLinFactNeighborX="-8889" custLinFactNeighborY="8985">
        <dgm:presLayoutVars>
          <dgm:chMax val="0"/>
          <dgm:bulletEnabled val="1"/>
        </dgm:presLayoutVars>
      </dgm:prSet>
      <dgm:spPr/>
    </dgm:pt>
    <dgm:pt modelId="{E076EA72-71AB-49FC-97FE-1EB34A6063C8}" type="pres">
      <dgm:prSet presAssocID="{711E984A-0C96-4EAF-A417-62E9618E9E3E}" presName="spacer" presStyleCnt="0"/>
      <dgm:spPr/>
    </dgm:pt>
    <dgm:pt modelId="{DEE55B55-4763-4B5F-9ADB-D68C0C4A0F63}" type="pres">
      <dgm:prSet presAssocID="{0435C6AB-9377-4A64-890A-E6314B8B491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AE43FC35-ADE0-487F-9C6C-E3C9606BDF91}" type="presOf" srcId="{0435C6AB-9377-4A64-890A-E6314B8B4912}" destId="{DEE55B55-4763-4B5F-9ADB-D68C0C4A0F63}" srcOrd="0" destOrd="0" presId="urn:microsoft.com/office/officeart/2005/8/layout/vList2"/>
    <dgm:cxn modelId="{E8A4B93E-40A7-4136-8703-469B41AB9AE1}" srcId="{1ACBCBBD-E06F-4040-BF8A-5D7E8938569A}" destId="{0435C6AB-9377-4A64-890A-E6314B8B4912}" srcOrd="4" destOrd="0" parTransId="{3C691107-D363-41E6-9518-12A28EF106EF}" sibTransId="{11D30E9E-2BF4-4005-BDCB-C7595448E218}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FBA59C5D-08D0-4377-AFF5-DDB4576DDF26}" srcId="{1ACBCBBD-E06F-4040-BF8A-5D7E8938569A}" destId="{72DD476F-B38E-4238-839E-EAEB4D99C9C9}" srcOrd="2" destOrd="0" parTransId="{A45E6659-47AA-4488-9B22-C54F0205226E}" sibTransId="{E57ABB72-0485-44E3-BCE1-F459FF0D3789}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E346B7A4-600F-4958-9AA4-D4714F88FBC6}" type="presOf" srcId="{AECA7331-1112-47A6-9B8F-6F929E4C31B9}" destId="{1CDD535F-06D7-460C-88A8-465E5F0A1820}" srcOrd="0" destOrd="0" presId="urn:microsoft.com/office/officeart/2005/8/layout/vList2"/>
    <dgm:cxn modelId="{9A7F1EA5-2BD7-49CA-9890-DCA21365A677}" srcId="{1ACBCBBD-E06F-4040-BF8A-5D7E8938569A}" destId="{AECA7331-1112-47A6-9B8F-6F929E4C31B9}" srcOrd="3" destOrd="0" parTransId="{BA9A9EA3-F4CF-4330-981E-A3D8FF13DB25}" sibTransId="{711E984A-0C96-4EAF-A417-62E9618E9E3E}"/>
    <dgm:cxn modelId="{37C74DC5-C117-4AC7-9142-242894C21643}" type="presOf" srcId="{72DD476F-B38E-4238-839E-EAEB4D99C9C9}" destId="{609C73A2-EDC4-4983-B88E-3176E74BBCFE}" srcOrd="0" destOrd="0" presId="urn:microsoft.com/office/officeart/2005/8/layout/vList2"/>
    <dgm:cxn modelId="{E99D6707-948C-455A-8CF4-51980FBA0CF4}" type="presParOf" srcId="{44AE0CFF-C2EB-4E87-92E0-1C695B1CF850}" destId="{04D2463C-86E8-4C9D-AEF4-1239548B1175}" srcOrd="0" destOrd="0" presId="urn:microsoft.com/office/officeart/2005/8/layout/vList2"/>
    <dgm:cxn modelId="{9AEB978A-AC90-4C1E-BCDA-E86B179B53A3}" type="presParOf" srcId="{44AE0CFF-C2EB-4E87-92E0-1C695B1CF850}" destId="{A4F1066F-E614-4122-88D7-7DB134CBC72C}" srcOrd="1" destOrd="0" presId="urn:microsoft.com/office/officeart/2005/8/layout/vList2"/>
    <dgm:cxn modelId="{625FFD5A-D5AE-43F2-BAE0-5F524223B298}" type="presParOf" srcId="{44AE0CFF-C2EB-4E87-92E0-1C695B1CF850}" destId="{00E310DE-82C2-4F16-ABFE-F0542E2830D8}" srcOrd="2" destOrd="0" presId="urn:microsoft.com/office/officeart/2005/8/layout/vList2"/>
    <dgm:cxn modelId="{D66517B3-C03E-4033-9974-279D8A3A089A}" type="presParOf" srcId="{44AE0CFF-C2EB-4E87-92E0-1C695B1CF850}" destId="{1D10BE0D-1384-49DE-B0CD-780F131FBD83}" srcOrd="3" destOrd="0" presId="urn:microsoft.com/office/officeart/2005/8/layout/vList2"/>
    <dgm:cxn modelId="{6E8A4EA7-0129-436A-B24F-351B3FC83AB6}" type="presParOf" srcId="{44AE0CFF-C2EB-4E87-92E0-1C695B1CF850}" destId="{609C73A2-EDC4-4983-B88E-3176E74BBCFE}" srcOrd="4" destOrd="0" presId="urn:microsoft.com/office/officeart/2005/8/layout/vList2"/>
    <dgm:cxn modelId="{94687B4E-7BDF-4747-AC86-31B953D17AA6}" type="presParOf" srcId="{44AE0CFF-C2EB-4E87-92E0-1C695B1CF850}" destId="{34DCA148-23F8-47C5-8EB4-805BE88C842A}" srcOrd="5" destOrd="0" presId="urn:microsoft.com/office/officeart/2005/8/layout/vList2"/>
    <dgm:cxn modelId="{5B52EEFA-1C45-4945-988B-1FBD6BB4C6D2}" type="presParOf" srcId="{44AE0CFF-C2EB-4E87-92E0-1C695B1CF850}" destId="{1CDD535F-06D7-460C-88A8-465E5F0A1820}" srcOrd="6" destOrd="0" presId="urn:microsoft.com/office/officeart/2005/8/layout/vList2"/>
    <dgm:cxn modelId="{FE40CE44-64ED-440F-8C47-A6B753E64367}" type="presParOf" srcId="{44AE0CFF-C2EB-4E87-92E0-1C695B1CF850}" destId="{E076EA72-71AB-49FC-97FE-1EB34A6063C8}" srcOrd="7" destOrd="0" presId="urn:microsoft.com/office/officeart/2005/8/layout/vList2"/>
    <dgm:cxn modelId="{3E274572-985C-42ED-A5CD-60B76710BC0A}" type="presParOf" srcId="{44AE0CFF-C2EB-4E87-92E0-1C695B1CF850}" destId="{DEE55B55-4763-4B5F-9ADB-D68C0C4A0F6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font-family: </a:t>
          </a:r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arial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, </a:t>
          </a:r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helvetica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, serif;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E99B6BCE-A2D0-4FD7-9ABF-20BA9A498B6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font-size: 16px;</a:t>
          </a:r>
        </a:p>
      </dgm:t>
    </dgm:pt>
    <dgm:pt modelId="{739FBB40-718D-4D79-8D63-2AB973D1F1FB}" type="parTrans" cxnId="{897A7AD5-905C-41CB-A0DF-357AB7091EEB}">
      <dgm:prSet/>
      <dgm:spPr/>
      <dgm:t>
        <a:bodyPr/>
        <a:lstStyle/>
        <a:p>
          <a:endParaRPr lang="en-US"/>
        </a:p>
      </dgm:t>
    </dgm:pt>
    <dgm:pt modelId="{34A8434E-E27E-4154-A267-CA147CF8D943}" type="sibTrans" cxnId="{897A7AD5-905C-41CB-A0DF-357AB7091EEB}">
      <dgm:prSet/>
      <dgm:spPr/>
      <dgm:t>
        <a:bodyPr/>
        <a:lstStyle/>
        <a:p>
          <a:endParaRPr lang="en-US"/>
        </a:p>
      </dgm:t>
    </dgm:pt>
    <dgm:pt modelId="{9B0823B6-3E8C-4816-A924-A66D59F352F4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font-weight: bold;</a:t>
          </a:r>
        </a:p>
      </dgm:t>
    </dgm:pt>
    <dgm:pt modelId="{4731E85D-41F6-4B04-8287-44F4864B24AF}" type="parTrans" cxnId="{8766AC4D-7371-43B2-A899-F900456A4A04}">
      <dgm:prSet/>
      <dgm:spPr/>
      <dgm:t>
        <a:bodyPr/>
        <a:lstStyle/>
        <a:p>
          <a:endParaRPr lang="en-US"/>
        </a:p>
      </dgm:t>
    </dgm:pt>
    <dgm:pt modelId="{FD762A2F-AE44-4B5C-829D-255BB33F6C23}" type="sibTrans" cxnId="{8766AC4D-7371-43B2-A899-F900456A4A04}">
      <dgm:prSet/>
      <dgm:spPr/>
      <dgm:t>
        <a:bodyPr/>
        <a:lstStyle/>
        <a:p>
          <a:endParaRPr lang="en-US"/>
        </a:p>
      </dgm:t>
    </dgm:pt>
    <dgm:pt modelId="{A927EC4D-1E7E-4E63-BB1F-DE367A260CD7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font-style: italic;</a:t>
          </a:r>
        </a:p>
      </dgm:t>
    </dgm:pt>
    <dgm:pt modelId="{948DF6BA-84E3-45AF-BE06-B2E07FC5BEF2}" type="parTrans" cxnId="{AD12A509-6D75-48DD-957B-E331F0C9704F}">
      <dgm:prSet/>
      <dgm:spPr/>
      <dgm:t>
        <a:bodyPr/>
        <a:lstStyle/>
        <a:p>
          <a:endParaRPr lang="en-US"/>
        </a:p>
      </dgm:t>
    </dgm:pt>
    <dgm:pt modelId="{0E448404-3785-402B-B61C-B7BDA52E0C07}" type="sibTrans" cxnId="{AD12A509-6D75-48DD-957B-E331F0C9704F}">
      <dgm:prSet/>
      <dgm:spPr/>
      <dgm:t>
        <a:bodyPr/>
        <a:lstStyle/>
        <a:p>
          <a:endParaRPr lang="en-US"/>
        </a:p>
      </dgm:t>
    </dgm:pt>
    <dgm:pt modelId="{B464D034-810F-48EA-9AA5-7AE3F1A7CE11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text-decoration: underline;</a:t>
          </a:r>
        </a:p>
      </dgm:t>
    </dgm:pt>
    <dgm:pt modelId="{5E3CEAB6-E959-4EA8-8084-931E0BCCD719}" type="parTrans" cxnId="{A5A17508-246E-4A06-B8CE-00D4E6B5C2E3}">
      <dgm:prSet/>
      <dgm:spPr/>
      <dgm:t>
        <a:bodyPr/>
        <a:lstStyle/>
        <a:p>
          <a:endParaRPr lang="en-US"/>
        </a:p>
      </dgm:t>
    </dgm:pt>
    <dgm:pt modelId="{7C707F28-98DD-4654-8740-D7ACE1F00551}" type="sibTrans" cxnId="{A5A17508-246E-4A06-B8CE-00D4E6B5C2E3}">
      <dgm:prSet/>
      <dgm:spPr/>
      <dgm:t>
        <a:bodyPr/>
        <a:lstStyle/>
        <a:p>
          <a:endParaRPr lang="en-US"/>
        </a:p>
      </dgm:t>
    </dgm:pt>
    <dgm:pt modelId="{5D8D568B-0BE8-41EB-A2B4-B08E112E0775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text-transform</a:t>
          </a:r>
          <a:r>
            <a:rPr lang="en-US" dirty="0"/>
            <a:t>: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capitalize</a:t>
          </a:r>
          <a:r>
            <a:rPr lang="en-US" dirty="0"/>
            <a:t>;</a:t>
          </a:r>
        </a:p>
      </dgm:t>
    </dgm:pt>
    <dgm:pt modelId="{F7FC07A3-412F-4A73-883D-E5D5E8B845AC}" type="parTrans" cxnId="{E601AF13-A0E3-42DB-A4AE-9F32FBAD31AC}">
      <dgm:prSet/>
      <dgm:spPr/>
      <dgm:t>
        <a:bodyPr/>
        <a:lstStyle/>
        <a:p>
          <a:endParaRPr lang="en-US"/>
        </a:p>
      </dgm:t>
    </dgm:pt>
    <dgm:pt modelId="{4E471C31-4E28-487B-9C0B-07407F21A6C5}" type="sibTrans" cxnId="{E601AF13-A0E3-42DB-A4AE-9F32FBAD31AC}">
      <dgm:prSet/>
      <dgm:spPr/>
      <dgm:t>
        <a:bodyPr/>
        <a:lstStyle/>
        <a:p>
          <a:endParaRPr lang="en-US"/>
        </a:p>
      </dgm:t>
    </dgm:pt>
    <dgm:pt modelId="{BD8FFDC6-BA0B-4C73-8408-B4583786C963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text-align</a:t>
          </a:r>
          <a:r>
            <a:rPr lang="en-US" dirty="0"/>
            <a:t>: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center</a:t>
          </a:r>
          <a:r>
            <a:rPr lang="en-US" dirty="0"/>
            <a:t>;</a:t>
          </a:r>
        </a:p>
      </dgm:t>
    </dgm:pt>
    <dgm:pt modelId="{6162D4C6-B9C1-4412-ACA8-F8F92309BA73}" type="parTrans" cxnId="{2F4F7359-FB55-400A-86AB-B6CA00CD9248}">
      <dgm:prSet/>
      <dgm:spPr/>
      <dgm:t>
        <a:bodyPr/>
        <a:lstStyle/>
        <a:p>
          <a:endParaRPr lang="en-US"/>
        </a:p>
      </dgm:t>
    </dgm:pt>
    <dgm:pt modelId="{C0E77400-2479-44BA-B28A-A91FE4894D19}" type="sibTrans" cxnId="{2F4F7359-FB55-400A-86AB-B6CA00CD9248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0E310DE-82C2-4F16-ABFE-F0542E2830D8}" type="pres">
      <dgm:prSet presAssocID="{A4EEE862-36DB-43BF-AA83-C42A11A628C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95F9130-E280-4AC3-B7AB-0CA91CE63C30}" type="pres">
      <dgm:prSet presAssocID="{05C61DA0-066C-4213-A352-25EE5A70E53E}" presName="spacer" presStyleCnt="0"/>
      <dgm:spPr/>
    </dgm:pt>
    <dgm:pt modelId="{6F7E859E-8758-4BAA-B412-3C8AB01E62BE}" type="pres">
      <dgm:prSet presAssocID="{E99B6BCE-A2D0-4FD7-9ABF-20BA9A498B6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62AEADE-EE50-4FCA-90C0-E7570F757C3E}" type="pres">
      <dgm:prSet presAssocID="{34A8434E-E27E-4154-A267-CA147CF8D943}" presName="spacer" presStyleCnt="0"/>
      <dgm:spPr/>
    </dgm:pt>
    <dgm:pt modelId="{B31DFF73-759A-46A5-9849-53C73B021EB2}" type="pres">
      <dgm:prSet presAssocID="{9B0823B6-3E8C-4816-A924-A66D59F352F4}" presName="parentText" presStyleLbl="node1" presStyleIdx="2" presStyleCnt="7" custLinFactNeighborX="-12454" custLinFactNeighborY="-21598">
        <dgm:presLayoutVars>
          <dgm:chMax val="0"/>
          <dgm:bulletEnabled val="1"/>
        </dgm:presLayoutVars>
      </dgm:prSet>
      <dgm:spPr/>
    </dgm:pt>
    <dgm:pt modelId="{C99F7357-FDEB-4A4C-92AB-806EF9D724C8}" type="pres">
      <dgm:prSet presAssocID="{FD762A2F-AE44-4B5C-829D-255BB33F6C23}" presName="spacer" presStyleCnt="0"/>
      <dgm:spPr/>
    </dgm:pt>
    <dgm:pt modelId="{623425F7-38D7-456E-9C16-FDD8AF1C50A8}" type="pres">
      <dgm:prSet presAssocID="{A927EC4D-1E7E-4E63-BB1F-DE367A260CD7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18FD4CE-380F-494A-A6A3-9109E0D1AC34}" type="pres">
      <dgm:prSet presAssocID="{0E448404-3785-402B-B61C-B7BDA52E0C07}" presName="spacer" presStyleCnt="0"/>
      <dgm:spPr/>
    </dgm:pt>
    <dgm:pt modelId="{8A1BB01B-1726-4CA8-93C6-EB0B2300062C}" type="pres">
      <dgm:prSet presAssocID="{B464D034-810F-48EA-9AA5-7AE3F1A7CE11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667079DC-4E11-440C-80E0-96CBF9D0B63A}" type="pres">
      <dgm:prSet presAssocID="{7C707F28-98DD-4654-8740-D7ACE1F00551}" presName="spacer" presStyleCnt="0"/>
      <dgm:spPr/>
    </dgm:pt>
    <dgm:pt modelId="{30308C60-D7DD-40D2-A4F9-B6CFF3012663}" type="pres">
      <dgm:prSet presAssocID="{5D8D568B-0BE8-41EB-A2B4-B08E112E0775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FE6599A-388F-4207-AD18-DA6B835AC0A0}" type="pres">
      <dgm:prSet presAssocID="{4E471C31-4E28-487B-9C0B-07407F21A6C5}" presName="spacer" presStyleCnt="0"/>
      <dgm:spPr/>
    </dgm:pt>
    <dgm:pt modelId="{329DB40E-06AE-43D0-979F-E8DF8DD057AD}" type="pres">
      <dgm:prSet presAssocID="{BD8FFDC6-BA0B-4C73-8408-B4583786C963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8129D02-1043-44F2-A724-126F5289AEE6}" type="presOf" srcId="{BD8FFDC6-BA0B-4C73-8408-B4583786C963}" destId="{329DB40E-06AE-43D0-979F-E8DF8DD057AD}" srcOrd="0" destOrd="0" presId="urn:microsoft.com/office/officeart/2005/8/layout/vList2"/>
    <dgm:cxn modelId="{A5A17508-246E-4A06-B8CE-00D4E6B5C2E3}" srcId="{1ACBCBBD-E06F-4040-BF8A-5D7E8938569A}" destId="{B464D034-810F-48EA-9AA5-7AE3F1A7CE11}" srcOrd="4" destOrd="0" parTransId="{5E3CEAB6-E959-4EA8-8084-931E0BCCD719}" sibTransId="{7C707F28-98DD-4654-8740-D7ACE1F00551}"/>
    <dgm:cxn modelId="{AD12A509-6D75-48DD-957B-E331F0C9704F}" srcId="{1ACBCBBD-E06F-4040-BF8A-5D7E8938569A}" destId="{A927EC4D-1E7E-4E63-BB1F-DE367A260CD7}" srcOrd="3" destOrd="0" parTransId="{948DF6BA-84E3-45AF-BE06-B2E07FC5BEF2}" sibTransId="{0E448404-3785-402B-B61C-B7BDA52E0C07}"/>
    <dgm:cxn modelId="{E601AF13-A0E3-42DB-A4AE-9F32FBAD31AC}" srcId="{1ACBCBBD-E06F-4040-BF8A-5D7E8938569A}" destId="{5D8D568B-0BE8-41EB-A2B4-B08E112E0775}" srcOrd="5" destOrd="0" parTransId="{F7FC07A3-412F-4A73-883D-E5D5E8B845AC}" sibTransId="{4E471C31-4E28-487B-9C0B-07407F21A6C5}"/>
    <dgm:cxn modelId="{2D4B4927-3ACF-4B96-BD2F-B01DE17FC586}" srcId="{1ACBCBBD-E06F-4040-BF8A-5D7E8938569A}" destId="{A4EEE862-36DB-43BF-AA83-C42A11A628C4}" srcOrd="0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6371A15C-3428-497A-83B0-6A94D7874536}" type="presOf" srcId="{A927EC4D-1E7E-4E63-BB1F-DE367A260CD7}" destId="{623425F7-38D7-456E-9C16-FDD8AF1C50A8}" srcOrd="0" destOrd="0" presId="urn:microsoft.com/office/officeart/2005/8/layout/vList2"/>
    <dgm:cxn modelId="{8766AC4D-7371-43B2-A899-F900456A4A04}" srcId="{1ACBCBBD-E06F-4040-BF8A-5D7E8938569A}" destId="{9B0823B6-3E8C-4816-A924-A66D59F352F4}" srcOrd="2" destOrd="0" parTransId="{4731E85D-41F6-4B04-8287-44F4864B24AF}" sibTransId="{FD762A2F-AE44-4B5C-829D-255BB33F6C23}"/>
    <dgm:cxn modelId="{2F4F7359-FB55-400A-86AB-B6CA00CD9248}" srcId="{1ACBCBBD-E06F-4040-BF8A-5D7E8938569A}" destId="{BD8FFDC6-BA0B-4C73-8408-B4583786C963}" srcOrd="6" destOrd="0" parTransId="{6162D4C6-B9C1-4412-ACA8-F8F92309BA73}" sibTransId="{C0E77400-2479-44BA-B28A-A91FE4894D19}"/>
    <dgm:cxn modelId="{25E1D394-7C3E-4E9B-9720-440EA7B7BAC9}" type="presOf" srcId="{E99B6BCE-A2D0-4FD7-9ABF-20BA9A498B6B}" destId="{6F7E859E-8758-4BAA-B412-3C8AB01E62BE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DA28E89B-4210-445B-B2DF-B82F8C710CB6}" type="presOf" srcId="{9B0823B6-3E8C-4816-A924-A66D59F352F4}" destId="{B31DFF73-759A-46A5-9849-53C73B021EB2}" srcOrd="0" destOrd="0" presId="urn:microsoft.com/office/officeart/2005/8/layout/vList2"/>
    <dgm:cxn modelId="{938789CD-A512-4744-9189-599196EC231C}" type="presOf" srcId="{B464D034-810F-48EA-9AA5-7AE3F1A7CE11}" destId="{8A1BB01B-1726-4CA8-93C6-EB0B2300062C}" srcOrd="0" destOrd="0" presId="urn:microsoft.com/office/officeart/2005/8/layout/vList2"/>
    <dgm:cxn modelId="{36C995D0-A138-4252-8265-9A7148B444D6}" type="presOf" srcId="{5D8D568B-0BE8-41EB-A2B4-B08E112E0775}" destId="{30308C60-D7DD-40D2-A4F9-B6CFF3012663}" srcOrd="0" destOrd="0" presId="urn:microsoft.com/office/officeart/2005/8/layout/vList2"/>
    <dgm:cxn modelId="{897A7AD5-905C-41CB-A0DF-357AB7091EEB}" srcId="{1ACBCBBD-E06F-4040-BF8A-5D7E8938569A}" destId="{E99B6BCE-A2D0-4FD7-9ABF-20BA9A498B6B}" srcOrd="1" destOrd="0" parTransId="{739FBB40-718D-4D79-8D63-2AB973D1F1FB}" sibTransId="{34A8434E-E27E-4154-A267-CA147CF8D943}"/>
    <dgm:cxn modelId="{625FFD5A-D5AE-43F2-BAE0-5F524223B298}" type="presParOf" srcId="{44AE0CFF-C2EB-4E87-92E0-1C695B1CF850}" destId="{00E310DE-82C2-4F16-ABFE-F0542E2830D8}" srcOrd="0" destOrd="0" presId="urn:microsoft.com/office/officeart/2005/8/layout/vList2"/>
    <dgm:cxn modelId="{8F94F566-23CE-486D-90CF-A60260F912AC}" type="presParOf" srcId="{44AE0CFF-C2EB-4E87-92E0-1C695B1CF850}" destId="{F95F9130-E280-4AC3-B7AB-0CA91CE63C30}" srcOrd="1" destOrd="0" presId="urn:microsoft.com/office/officeart/2005/8/layout/vList2"/>
    <dgm:cxn modelId="{667ECB02-2ED2-404A-A147-DE2F6AC68AF0}" type="presParOf" srcId="{44AE0CFF-C2EB-4E87-92E0-1C695B1CF850}" destId="{6F7E859E-8758-4BAA-B412-3C8AB01E62BE}" srcOrd="2" destOrd="0" presId="urn:microsoft.com/office/officeart/2005/8/layout/vList2"/>
    <dgm:cxn modelId="{A4658406-E313-40CE-9608-7D14E0622E15}" type="presParOf" srcId="{44AE0CFF-C2EB-4E87-92E0-1C695B1CF850}" destId="{662AEADE-EE50-4FCA-90C0-E7570F757C3E}" srcOrd="3" destOrd="0" presId="urn:microsoft.com/office/officeart/2005/8/layout/vList2"/>
    <dgm:cxn modelId="{AB3FA407-22DF-4D49-B4B2-BBC5FED8D6CB}" type="presParOf" srcId="{44AE0CFF-C2EB-4E87-92E0-1C695B1CF850}" destId="{B31DFF73-759A-46A5-9849-53C73B021EB2}" srcOrd="4" destOrd="0" presId="urn:microsoft.com/office/officeart/2005/8/layout/vList2"/>
    <dgm:cxn modelId="{1A79B3C8-9938-4C47-8186-D355B84C13AC}" type="presParOf" srcId="{44AE0CFF-C2EB-4E87-92E0-1C695B1CF850}" destId="{C99F7357-FDEB-4A4C-92AB-806EF9D724C8}" srcOrd="5" destOrd="0" presId="urn:microsoft.com/office/officeart/2005/8/layout/vList2"/>
    <dgm:cxn modelId="{D3F2CBAF-CB20-4A66-84FA-F1683C0CCFFA}" type="presParOf" srcId="{44AE0CFF-C2EB-4E87-92E0-1C695B1CF850}" destId="{623425F7-38D7-456E-9C16-FDD8AF1C50A8}" srcOrd="6" destOrd="0" presId="urn:microsoft.com/office/officeart/2005/8/layout/vList2"/>
    <dgm:cxn modelId="{735DAFEE-47A4-452C-A717-11420BE0F0D6}" type="presParOf" srcId="{44AE0CFF-C2EB-4E87-92E0-1C695B1CF850}" destId="{018FD4CE-380F-494A-A6A3-9109E0D1AC34}" srcOrd="7" destOrd="0" presId="urn:microsoft.com/office/officeart/2005/8/layout/vList2"/>
    <dgm:cxn modelId="{51648AC0-93A1-4521-B8E4-1440D7B480BE}" type="presParOf" srcId="{44AE0CFF-C2EB-4E87-92E0-1C695B1CF850}" destId="{8A1BB01B-1726-4CA8-93C6-EB0B2300062C}" srcOrd="8" destOrd="0" presId="urn:microsoft.com/office/officeart/2005/8/layout/vList2"/>
    <dgm:cxn modelId="{67E81816-A954-4474-8AA6-A03ACAF47E32}" type="presParOf" srcId="{44AE0CFF-C2EB-4E87-92E0-1C695B1CF850}" destId="{667079DC-4E11-440C-80E0-96CBF9D0B63A}" srcOrd="9" destOrd="0" presId="urn:microsoft.com/office/officeart/2005/8/layout/vList2"/>
    <dgm:cxn modelId="{91900766-7FBF-4915-81A9-AFB0E91DF60A}" type="presParOf" srcId="{44AE0CFF-C2EB-4E87-92E0-1C695B1CF850}" destId="{30308C60-D7DD-40D2-A4F9-B6CFF3012663}" srcOrd="10" destOrd="0" presId="urn:microsoft.com/office/officeart/2005/8/layout/vList2"/>
    <dgm:cxn modelId="{14021FAB-56EF-45F0-AB93-60AE59B17429}" type="presParOf" srcId="{44AE0CFF-C2EB-4E87-92E0-1C695B1CF850}" destId="{4FE6599A-388F-4207-AD18-DA6B835AC0A0}" srcOrd="11" destOrd="0" presId="urn:microsoft.com/office/officeart/2005/8/layout/vList2"/>
    <dgm:cxn modelId="{9A2BF8F3-DB13-40E7-A9E4-0C1514159C7C}" type="presParOf" srcId="{44AE0CFF-C2EB-4E87-92E0-1C695B1CF850}" destId="{329DB40E-06AE-43D0-979F-E8DF8DD057A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margin: 15px;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E99B6BCE-A2D0-4FD7-9ABF-20BA9A498B6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padding-left: 3%;</a:t>
          </a:r>
        </a:p>
      </dgm:t>
    </dgm:pt>
    <dgm:pt modelId="{739FBB40-718D-4D79-8D63-2AB973D1F1FB}" type="parTrans" cxnId="{897A7AD5-905C-41CB-A0DF-357AB7091EEB}">
      <dgm:prSet/>
      <dgm:spPr/>
      <dgm:t>
        <a:bodyPr/>
        <a:lstStyle/>
        <a:p>
          <a:endParaRPr lang="en-US"/>
        </a:p>
      </dgm:t>
    </dgm:pt>
    <dgm:pt modelId="{34A8434E-E27E-4154-A267-CA147CF8D943}" type="sibTrans" cxnId="{897A7AD5-905C-41CB-A0DF-357AB7091EEB}">
      <dgm:prSet/>
      <dgm:spPr/>
      <dgm:t>
        <a:bodyPr/>
        <a:lstStyle/>
        <a:p>
          <a:endParaRPr lang="en-US"/>
        </a:p>
      </dgm:t>
    </dgm:pt>
    <dgm:pt modelId="{48BF0A92-7C8F-4266-A865-B0D89D6A3F0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border-style: solid;</a:t>
          </a:r>
        </a:p>
      </dgm:t>
    </dgm:pt>
    <dgm:pt modelId="{14CC5FC2-FF31-4EB1-A295-21FBFAD18D9C}" type="parTrans" cxnId="{AC6598CF-486C-44F6-8078-355B07A4D59B}">
      <dgm:prSet/>
      <dgm:spPr/>
      <dgm:t>
        <a:bodyPr/>
        <a:lstStyle/>
        <a:p>
          <a:endParaRPr lang="en-US"/>
        </a:p>
      </dgm:t>
    </dgm:pt>
    <dgm:pt modelId="{3E191DD1-F623-4EE3-B938-D8A336F3EEB5}" type="sibTrans" cxnId="{AC6598CF-486C-44F6-8078-355B07A4D59B}">
      <dgm:prSet/>
      <dgm:spPr/>
      <dgm:t>
        <a:bodyPr/>
        <a:lstStyle/>
        <a:p>
          <a:endParaRPr lang="en-US"/>
        </a:p>
      </dgm:t>
    </dgm:pt>
    <dgm:pt modelId="{90489D66-6C83-4488-934C-FB93E003A6B3}">
      <dgm:prSet/>
      <dgm:spPr/>
      <dgm:t>
        <a:bodyPr/>
        <a:lstStyle/>
        <a:p>
          <a:r>
            <a:rPr lang="en-US" b="0" dirty="0">
              <a:latin typeface="JetBrains Mono" panose="02000009000000000000" pitchFamily="49" charset="0"/>
              <a:cs typeface="JetBrains Mono" panose="02000009000000000000" pitchFamily="49" charset="0"/>
            </a:rPr>
            <a:t>border-width: 5px;</a:t>
          </a:r>
        </a:p>
      </dgm:t>
    </dgm:pt>
    <dgm:pt modelId="{1CAE1628-8FFF-46EF-B17A-617880EE7135}" type="parTrans" cxnId="{7CE87EB4-C381-489A-9A02-C6B3B4E60EF1}">
      <dgm:prSet/>
      <dgm:spPr/>
      <dgm:t>
        <a:bodyPr/>
        <a:lstStyle/>
        <a:p>
          <a:endParaRPr lang="en-US"/>
        </a:p>
      </dgm:t>
    </dgm:pt>
    <dgm:pt modelId="{77EEA3A9-9A5D-4134-9AB9-FF35ACAEE5CA}" type="sibTrans" cxnId="{7CE87EB4-C381-489A-9A02-C6B3B4E60EF1}">
      <dgm:prSet/>
      <dgm:spPr/>
      <dgm:t>
        <a:bodyPr/>
        <a:lstStyle/>
        <a:p>
          <a:endParaRPr lang="en-US"/>
        </a:p>
      </dgm:t>
    </dgm:pt>
    <dgm:pt modelId="{2CB35335-87DC-4176-AD8B-F482B535CD42}">
      <dgm:prSet/>
      <dgm:spPr/>
      <dgm:t>
        <a:bodyPr/>
        <a:lstStyle/>
        <a:p>
          <a:r>
            <a:rPr lang="en-US" b="0" dirty="0">
              <a:latin typeface="JetBrains Mono" panose="02000009000000000000" pitchFamily="49" charset="0"/>
              <a:cs typeface="JetBrains Mono" panose="02000009000000000000" pitchFamily="49" charset="0"/>
            </a:rPr>
            <a:t>border-color: red;</a:t>
          </a:r>
        </a:p>
      </dgm:t>
    </dgm:pt>
    <dgm:pt modelId="{C1D2E56D-40D8-4604-849C-F12070A228E8}" type="parTrans" cxnId="{0C853779-9F6D-4429-B452-F1FE7BEFB355}">
      <dgm:prSet/>
      <dgm:spPr/>
      <dgm:t>
        <a:bodyPr/>
        <a:lstStyle/>
        <a:p>
          <a:endParaRPr lang="en-US"/>
        </a:p>
      </dgm:t>
    </dgm:pt>
    <dgm:pt modelId="{DD379706-8798-4638-8255-189A69825522}" type="sibTrans" cxnId="{0C853779-9F6D-4429-B452-F1FE7BEFB355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0E310DE-82C2-4F16-ABFE-F0542E2830D8}" type="pres">
      <dgm:prSet presAssocID="{A4EEE862-36DB-43BF-AA83-C42A11A628C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95F9130-E280-4AC3-B7AB-0CA91CE63C30}" type="pres">
      <dgm:prSet presAssocID="{05C61DA0-066C-4213-A352-25EE5A70E53E}" presName="spacer" presStyleCnt="0"/>
      <dgm:spPr/>
    </dgm:pt>
    <dgm:pt modelId="{6F7E859E-8758-4BAA-B412-3C8AB01E62BE}" type="pres">
      <dgm:prSet presAssocID="{E99B6BCE-A2D0-4FD7-9ABF-20BA9A498B6B}" presName="parentText" presStyleLbl="node1" presStyleIdx="1" presStyleCnt="5" custLinFactNeighborX="-2812" custLinFactNeighborY="22018">
        <dgm:presLayoutVars>
          <dgm:chMax val="0"/>
          <dgm:bulletEnabled val="1"/>
        </dgm:presLayoutVars>
      </dgm:prSet>
      <dgm:spPr/>
    </dgm:pt>
    <dgm:pt modelId="{214CF329-1C45-4AC8-B1DF-7327E718BE1F}" type="pres">
      <dgm:prSet presAssocID="{34A8434E-E27E-4154-A267-CA147CF8D943}" presName="spacer" presStyleCnt="0"/>
      <dgm:spPr/>
    </dgm:pt>
    <dgm:pt modelId="{3F38E0F9-A5CF-4AE5-8B21-58598618671F}" type="pres">
      <dgm:prSet presAssocID="{48BF0A92-7C8F-4266-A865-B0D89D6A3F0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D68A2F6-815A-4C78-A424-881B15D4C61E}" type="pres">
      <dgm:prSet presAssocID="{3E191DD1-F623-4EE3-B938-D8A336F3EEB5}" presName="spacer" presStyleCnt="0"/>
      <dgm:spPr/>
    </dgm:pt>
    <dgm:pt modelId="{36D03AC3-4D47-4529-9627-84033AED123D}" type="pres">
      <dgm:prSet presAssocID="{90489D66-6C83-4488-934C-FB93E003A6B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D2B36D2-3FB4-4431-B664-1F5DD53FFA34}" type="pres">
      <dgm:prSet presAssocID="{77EEA3A9-9A5D-4134-9AB9-FF35ACAEE5CA}" presName="spacer" presStyleCnt="0"/>
      <dgm:spPr/>
    </dgm:pt>
    <dgm:pt modelId="{FDD8002D-A534-442E-9C9C-777CC0048EC4}" type="pres">
      <dgm:prSet presAssocID="{2CB35335-87DC-4176-AD8B-F482B535CD4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AE1D126-11D0-44A4-88C5-98D9A9077572}" type="presOf" srcId="{2CB35335-87DC-4176-AD8B-F482B535CD42}" destId="{FDD8002D-A534-442E-9C9C-777CC0048EC4}" srcOrd="0" destOrd="0" presId="urn:microsoft.com/office/officeart/2005/8/layout/vList2"/>
    <dgm:cxn modelId="{2D4B4927-3ACF-4B96-BD2F-B01DE17FC586}" srcId="{1ACBCBBD-E06F-4040-BF8A-5D7E8938569A}" destId="{A4EEE862-36DB-43BF-AA83-C42A11A628C4}" srcOrd="0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0C853779-9F6D-4429-B452-F1FE7BEFB355}" srcId="{1ACBCBBD-E06F-4040-BF8A-5D7E8938569A}" destId="{2CB35335-87DC-4176-AD8B-F482B535CD42}" srcOrd="4" destOrd="0" parTransId="{C1D2E56D-40D8-4604-849C-F12070A228E8}" sibTransId="{DD379706-8798-4638-8255-189A69825522}"/>
    <dgm:cxn modelId="{6B699A59-2AF4-47B8-8572-6BFD217DFCB3}" type="presOf" srcId="{48BF0A92-7C8F-4266-A865-B0D89D6A3F0B}" destId="{3F38E0F9-A5CF-4AE5-8B21-58598618671F}" srcOrd="0" destOrd="0" presId="urn:microsoft.com/office/officeart/2005/8/layout/vList2"/>
    <dgm:cxn modelId="{25E1D394-7C3E-4E9B-9720-440EA7B7BAC9}" type="presOf" srcId="{E99B6BCE-A2D0-4FD7-9ABF-20BA9A498B6B}" destId="{6F7E859E-8758-4BAA-B412-3C8AB01E62BE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7CE87EB4-C381-489A-9A02-C6B3B4E60EF1}" srcId="{1ACBCBBD-E06F-4040-BF8A-5D7E8938569A}" destId="{90489D66-6C83-4488-934C-FB93E003A6B3}" srcOrd="3" destOrd="0" parTransId="{1CAE1628-8FFF-46EF-B17A-617880EE7135}" sibTransId="{77EEA3A9-9A5D-4134-9AB9-FF35ACAEE5CA}"/>
    <dgm:cxn modelId="{AC6598CF-486C-44F6-8078-355B07A4D59B}" srcId="{1ACBCBBD-E06F-4040-BF8A-5D7E8938569A}" destId="{48BF0A92-7C8F-4266-A865-B0D89D6A3F0B}" srcOrd="2" destOrd="0" parTransId="{14CC5FC2-FF31-4EB1-A295-21FBFAD18D9C}" sibTransId="{3E191DD1-F623-4EE3-B938-D8A336F3EEB5}"/>
    <dgm:cxn modelId="{897A7AD5-905C-41CB-A0DF-357AB7091EEB}" srcId="{1ACBCBBD-E06F-4040-BF8A-5D7E8938569A}" destId="{E99B6BCE-A2D0-4FD7-9ABF-20BA9A498B6B}" srcOrd="1" destOrd="0" parTransId="{739FBB40-718D-4D79-8D63-2AB973D1F1FB}" sibTransId="{34A8434E-E27E-4154-A267-CA147CF8D943}"/>
    <dgm:cxn modelId="{A5494EFF-6478-458E-AB9B-640DB3BA631D}" type="presOf" srcId="{90489D66-6C83-4488-934C-FB93E003A6B3}" destId="{36D03AC3-4D47-4529-9627-84033AED123D}" srcOrd="0" destOrd="0" presId="urn:microsoft.com/office/officeart/2005/8/layout/vList2"/>
    <dgm:cxn modelId="{625FFD5A-D5AE-43F2-BAE0-5F524223B298}" type="presParOf" srcId="{44AE0CFF-C2EB-4E87-92E0-1C695B1CF850}" destId="{00E310DE-82C2-4F16-ABFE-F0542E2830D8}" srcOrd="0" destOrd="0" presId="urn:microsoft.com/office/officeart/2005/8/layout/vList2"/>
    <dgm:cxn modelId="{8F94F566-23CE-486D-90CF-A60260F912AC}" type="presParOf" srcId="{44AE0CFF-C2EB-4E87-92E0-1C695B1CF850}" destId="{F95F9130-E280-4AC3-B7AB-0CA91CE63C30}" srcOrd="1" destOrd="0" presId="urn:microsoft.com/office/officeart/2005/8/layout/vList2"/>
    <dgm:cxn modelId="{667ECB02-2ED2-404A-A147-DE2F6AC68AF0}" type="presParOf" srcId="{44AE0CFF-C2EB-4E87-92E0-1C695B1CF850}" destId="{6F7E859E-8758-4BAA-B412-3C8AB01E62BE}" srcOrd="2" destOrd="0" presId="urn:microsoft.com/office/officeart/2005/8/layout/vList2"/>
    <dgm:cxn modelId="{5DD1BF40-7402-4AEE-8CB1-25F8E91D9128}" type="presParOf" srcId="{44AE0CFF-C2EB-4E87-92E0-1C695B1CF850}" destId="{214CF329-1C45-4AC8-B1DF-7327E718BE1F}" srcOrd="3" destOrd="0" presId="urn:microsoft.com/office/officeart/2005/8/layout/vList2"/>
    <dgm:cxn modelId="{3020C9AE-4BD2-46AE-8170-8905C05D2562}" type="presParOf" srcId="{44AE0CFF-C2EB-4E87-92E0-1C695B1CF850}" destId="{3F38E0F9-A5CF-4AE5-8B21-58598618671F}" srcOrd="4" destOrd="0" presId="urn:microsoft.com/office/officeart/2005/8/layout/vList2"/>
    <dgm:cxn modelId="{CBB43935-A019-4E55-814B-02D1E9322DC9}" type="presParOf" srcId="{44AE0CFF-C2EB-4E87-92E0-1C695B1CF850}" destId="{6D68A2F6-815A-4C78-A424-881B15D4C61E}" srcOrd="5" destOrd="0" presId="urn:microsoft.com/office/officeart/2005/8/layout/vList2"/>
    <dgm:cxn modelId="{F534843B-C9BE-4282-958F-84D34A1EA001}" type="presParOf" srcId="{44AE0CFF-C2EB-4E87-92E0-1C695B1CF850}" destId="{36D03AC3-4D47-4529-9627-84033AED123D}" srcOrd="6" destOrd="0" presId="urn:microsoft.com/office/officeart/2005/8/layout/vList2"/>
    <dgm:cxn modelId="{3955029F-D01B-490E-B5A9-C28A7163543B}" type="presParOf" srcId="{44AE0CFF-C2EB-4E87-92E0-1C695B1CF850}" destId="{ED2B36D2-3FB4-4431-B664-1F5DD53FFA34}" srcOrd="7" destOrd="0" presId="urn:microsoft.com/office/officeart/2005/8/layout/vList2"/>
    <dgm:cxn modelId="{04D3A9C7-99E2-4BB3-B1B2-59F2272F10D4}" type="presParOf" srcId="{44AE0CFF-C2EB-4E87-92E0-1C695B1CF850}" destId="{FDD8002D-A534-442E-9C9C-777CC0048EC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2463C-86E8-4C9D-AEF4-1239548B1175}">
      <dsp:nvSpPr>
        <dsp:cNvPr id="0" name=""/>
        <dsp:cNvSpPr/>
      </dsp:nvSpPr>
      <dsp:spPr>
        <a:xfrm>
          <a:off x="0" y="329924"/>
          <a:ext cx="6858000" cy="22434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+mj-lt"/>
              <a:ea typeface="Jura" pitchFamily="2" charset="0"/>
            </a:rPr>
            <a:t>Тэг – синтаксическая единица </a:t>
          </a:r>
          <a:r>
            <a:rPr lang="en-US" sz="3600" kern="1200" dirty="0">
              <a:latin typeface="+mj-lt"/>
              <a:ea typeface="Jura" pitchFamily="2" charset="0"/>
            </a:rPr>
            <a:t>html.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+mj-lt"/>
              <a:cs typeface="JetBrains Mono" panose="02000009000000000000" pitchFamily="49" charset="0"/>
            </a:rPr>
            <a:t>&lt;h1&gt;Tag&lt;/h1&gt;</a:t>
          </a:r>
        </a:p>
      </dsp:txBody>
      <dsp:txXfrm>
        <a:off x="109517" y="439441"/>
        <a:ext cx="6638966" cy="2024441"/>
      </dsp:txXfrm>
    </dsp:sp>
    <dsp:sp modelId="{00E310DE-82C2-4F16-ABFE-F0542E2830D8}">
      <dsp:nvSpPr>
        <dsp:cNvPr id="0" name=""/>
        <dsp:cNvSpPr/>
      </dsp:nvSpPr>
      <dsp:spPr>
        <a:xfrm>
          <a:off x="0" y="2760599"/>
          <a:ext cx="6858000" cy="22434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Тэги могут иметь атрибуты.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+mj-lt"/>
              <a:cs typeface="JetBrains Mono" panose="02000009000000000000" pitchFamily="49" charset="0"/>
            </a:rPr>
            <a:t>&lt;a </a:t>
          </a:r>
          <a:r>
            <a:rPr lang="en-US" sz="3200" kern="1200" dirty="0" err="1">
              <a:latin typeface="+mj-lt"/>
              <a:cs typeface="JetBrains Mono" panose="02000009000000000000" pitchFamily="49" charset="0"/>
            </a:rPr>
            <a:t>href</a:t>
          </a:r>
          <a:r>
            <a:rPr lang="en-US" sz="3200" kern="1200" dirty="0">
              <a:latin typeface="+mj-lt"/>
              <a:cs typeface="JetBrains Mono" panose="02000009000000000000" pitchFamily="49" charset="0"/>
            </a:rPr>
            <a:t>="/tags/"&gt;Tags&lt;/a&gt;</a:t>
          </a:r>
        </a:p>
      </dsp:txBody>
      <dsp:txXfrm>
        <a:off x="109517" y="2870116"/>
        <a:ext cx="6638966" cy="20244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2463C-86E8-4C9D-AEF4-1239548B1175}">
      <dsp:nvSpPr>
        <dsp:cNvPr id="0" name=""/>
        <dsp:cNvSpPr/>
      </dsp:nvSpPr>
      <dsp:spPr>
        <a:xfrm>
          <a:off x="0" y="476028"/>
          <a:ext cx="6858000" cy="211609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200" kern="1200" dirty="0">
              <a:latin typeface="+mj-lt"/>
              <a:ea typeface="Jura" pitchFamily="2" charset="0"/>
            </a:rPr>
            <a:t>Вывод</a:t>
          </a:r>
          <a:r>
            <a:rPr lang="ru-RU" sz="5200" kern="1200" dirty="0">
              <a:latin typeface="+mj-lt"/>
            </a:rPr>
            <a:t> – </a:t>
          </a:r>
          <a:r>
            <a:rPr lang="en-US" sz="5200" kern="1200" dirty="0">
              <a:latin typeface="+mj-lt"/>
              <a:cs typeface="JetBrains Mono" panose="02000009000000000000" pitchFamily="49" charset="0"/>
            </a:rPr>
            <a:t>p, h1-h6</a:t>
          </a:r>
        </a:p>
      </dsp:txBody>
      <dsp:txXfrm>
        <a:off x="103299" y="579327"/>
        <a:ext cx="6651402" cy="1909493"/>
      </dsp:txXfrm>
    </dsp:sp>
    <dsp:sp modelId="{00E310DE-82C2-4F16-ABFE-F0542E2830D8}">
      <dsp:nvSpPr>
        <dsp:cNvPr id="0" name=""/>
        <dsp:cNvSpPr/>
      </dsp:nvSpPr>
      <dsp:spPr>
        <a:xfrm>
          <a:off x="0" y="2741879"/>
          <a:ext cx="6858000" cy="211609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200" kern="1200" dirty="0">
              <a:latin typeface="+mj-lt"/>
              <a:ea typeface="Jura" pitchFamily="2" charset="0"/>
            </a:rPr>
            <a:t>Форматирование</a:t>
          </a:r>
          <a:r>
            <a:rPr lang="ru-RU" sz="5200" kern="1200" dirty="0">
              <a:latin typeface="+mj-lt"/>
            </a:rPr>
            <a:t> – </a:t>
          </a:r>
          <a:r>
            <a:rPr lang="en-US" sz="5200" kern="1200" dirty="0">
              <a:latin typeface="+mj-lt"/>
              <a:cs typeface="JetBrains Mono" panose="02000009000000000000" pitchFamily="49" charset="0"/>
            </a:rPr>
            <a:t>b, strong, </a:t>
          </a:r>
          <a:r>
            <a:rPr lang="en-US" sz="5200" kern="1200" dirty="0" err="1">
              <a:latin typeface="+mj-lt"/>
              <a:cs typeface="JetBrains Mono" panose="02000009000000000000" pitchFamily="49" charset="0"/>
            </a:rPr>
            <a:t>i</a:t>
          </a:r>
          <a:r>
            <a:rPr lang="en-US" sz="5200" kern="1200" dirty="0">
              <a:latin typeface="+mj-lt"/>
              <a:cs typeface="JetBrains Mono" panose="02000009000000000000" pitchFamily="49" charset="0"/>
            </a:rPr>
            <a:t>, strike, u</a:t>
          </a:r>
        </a:p>
      </dsp:txBody>
      <dsp:txXfrm>
        <a:off x="103299" y="2845178"/>
        <a:ext cx="6651402" cy="19094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2463C-86E8-4C9D-AEF4-1239548B1175}">
      <dsp:nvSpPr>
        <dsp:cNvPr id="0" name=""/>
        <dsp:cNvSpPr/>
      </dsp:nvSpPr>
      <dsp:spPr>
        <a:xfrm>
          <a:off x="0" y="0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red</a:t>
          </a:r>
        </a:p>
      </dsp:txBody>
      <dsp:txXfrm>
        <a:off x="47748" y="47748"/>
        <a:ext cx="6762504" cy="882624"/>
      </dsp:txXfrm>
    </dsp:sp>
    <dsp:sp modelId="{00E310DE-82C2-4F16-ABFE-F0542E2830D8}">
      <dsp:nvSpPr>
        <dsp:cNvPr id="0" name=""/>
        <dsp:cNvSpPr/>
      </dsp:nvSpPr>
      <dsp:spPr>
        <a:xfrm>
          <a:off x="0" y="1090379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rgb</a:t>
          </a: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(255,0,0)</a:t>
          </a:r>
        </a:p>
      </dsp:txBody>
      <dsp:txXfrm>
        <a:off x="47748" y="1138127"/>
        <a:ext cx="6762504" cy="882624"/>
      </dsp:txXfrm>
    </dsp:sp>
    <dsp:sp modelId="{609C73A2-EDC4-4983-B88E-3176E74BBCFE}">
      <dsp:nvSpPr>
        <dsp:cNvPr id="0" name=""/>
        <dsp:cNvSpPr/>
      </dsp:nvSpPr>
      <dsp:spPr>
        <a:xfrm>
          <a:off x="0" y="2177939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rgb</a:t>
          </a: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(100%,0%,0%)</a:t>
          </a:r>
        </a:p>
      </dsp:txBody>
      <dsp:txXfrm>
        <a:off x="47748" y="2225687"/>
        <a:ext cx="6762504" cy="882624"/>
      </dsp:txXfrm>
    </dsp:sp>
    <dsp:sp modelId="{1CDD535F-06D7-460C-88A8-465E5F0A1820}">
      <dsp:nvSpPr>
        <dsp:cNvPr id="0" name=""/>
        <dsp:cNvSpPr/>
      </dsp:nvSpPr>
      <dsp:spPr>
        <a:xfrm>
          <a:off x="0" y="3275333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#ff0000</a:t>
          </a:r>
        </a:p>
      </dsp:txBody>
      <dsp:txXfrm>
        <a:off x="47748" y="3323081"/>
        <a:ext cx="6762504" cy="882624"/>
      </dsp:txXfrm>
    </dsp:sp>
    <dsp:sp modelId="{DEE55B55-4763-4B5F-9ADB-D68C0C4A0F63}">
      <dsp:nvSpPr>
        <dsp:cNvPr id="0" name=""/>
        <dsp:cNvSpPr/>
      </dsp:nvSpPr>
      <dsp:spPr>
        <a:xfrm>
          <a:off x="0" y="4353060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#f00</a:t>
          </a:r>
        </a:p>
      </dsp:txBody>
      <dsp:txXfrm>
        <a:off x="47748" y="4400808"/>
        <a:ext cx="6762504" cy="8826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310DE-82C2-4F16-ABFE-F0542E2830D8}">
      <dsp:nvSpPr>
        <dsp:cNvPr id="0" name=""/>
        <dsp:cNvSpPr/>
      </dsp:nvSpPr>
      <dsp:spPr>
        <a:xfrm>
          <a:off x="0" y="396209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font-family: </a:t>
          </a:r>
          <a:r>
            <a:rPr lang="en-US" sz="2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arial</a:t>
          </a: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, </a:t>
          </a:r>
          <a:r>
            <a:rPr lang="en-US" sz="2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helvetica</a:t>
          </a: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, serif;</a:t>
          </a:r>
        </a:p>
      </dsp:txBody>
      <dsp:txXfrm>
        <a:off x="28900" y="425109"/>
        <a:ext cx="6800200" cy="534220"/>
      </dsp:txXfrm>
    </dsp:sp>
    <dsp:sp modelId="{6F7E859E-8758-4BAA-B412-3C8AB01E62BE}">
      <dsp:nvSpPr>
        <dsp:cNvPr id="0" name=""/>
        <dsp:cNvSpPr/>
      </dsp:nvSpPr>
      <dsp:spPr>
        <a:xfrm>
          <a:off x="0" y="1054469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font-size: 16px;</a:t>
          </a:r>
        </a:p>
      </dsp:txBody>
      <dsp:txXfrm>
        <a:off x="28900" y="1083369"/>
        <a:ext cx="6800200" cy="534220"/>
      </dsp:txXfrm>
    </dsp:sp>
    <dsp:sp modelId="{B31DFF73-759A-46A5-9849-53C73B021EB2}">
      <dsp:nvSpPr>
        <dsp:cNvPr id="0" name=""/>
        <dsp:cNvSpPr/>
      </dsp:nvSpPr>
      <dsp:spPr>
        <a:xfrm>
          <a:off x="0" y="1698423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font-weight: bold;</a:t>
          </a:r>
        </a:p>
      </dsp:txBody>
      <dsp:txXfrm>
        <a:off x="28900" y="1727323"/>
        <a:ext cx="6800200" cy="534220"/>
      </dsp:txXfrm>
    </dsp:sp>
    <dsp:sp modelId="{623425F7-38D7-456E-9C16-FDD8AF1C50A8}">
      <dsp:nvSpPr>
        <dsp:cNvPr id="0" name=""/>
        <dsp:cNvSpPr/>
      </dsp:nvSpPr>
      <dsp:spPr>
        <a:xfrm>
          <a:off x="0" y="2370990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font-style: italic;</a:t>
          </a:r>
        </a:p>
      </dsp:txBody>
      <dsp:txXfrm>
        <a:off x="28900" y="2399890"/>
        <a:ext cx="6800200" cy="534220"/>
      </dsp:txXfrm>
    </dsp:sp>
    <dsp:sp modelId="{8A1BB01B-1726-4CA8-93C6-EB0B2300062C}">
      <dsp:nvSpPr>
        <dsp:cNvPr id="0" name=""/>
        <dsp:cNvSpPr/>
      </dsp:nvSpPr>
      <dsp:spPr>
        <a:xfrm>
          <a:off x="0" y="3029250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text-decoration: underline;</a:t>
          </a:r>
        </a:p>
      </dsp:txBody>
      <dsp:txXfrm>
        <a:off x="28900" y="3058150"/>
        <a:ext cx="6800200" cy="534220"/>
      </dsp:txXfrm>
    </dsp:sp>
    <dsp:sp modelId="{30308C60-D7DD-40D2-A4F9-B6CFF3012663}">
      <dsp:nvSpPr>
        <dsp:cNvPr id="0" name=""/>
        <dsp:cNvSpPr/>
      </dsp:nvSpPr>
      <dsp:spPr>
        <a:xfrm>
          <a:off x="0" y="3687510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text-transform</a:t>
          </a:r>
          <a:r>
            <a:rPr lang="en-US" sz="2300" kern="1200" dirty="0"/>
            <a:t>: </a:t>
          </a: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capitalize</a:t>
          </a:r>
          <a:r>
            <a:rPr lang="en-US" sz="2300" kern="1200" dirty="0"/>
            <a:t>;</a:t>
          </a:r>
        </a:p>
      </dsp:txBody>
      <dsp:txXfrm>
        <a:off x="28900" y="3716410"/>
        <a:ext cx="6800200" cy="534220"/>
      </dsp:txXfrm>
    </dsp:sp>
    <dsp:sp modelId="{329DB40E-06AE-43D0-979F-E8DF8DD057AD}">
      <dsp:nvSpPr>
        <dsp:cNvPr id="0" name=""/>
        <dsp:cNvSpPr/>
      </dsp:nvSpPr>
      <dsp:spPr>
        <a:xfrm>
          <a:off x="0" y="4345770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text-align</a:t>
          </a:r>
          <a:r>
            <a:rPr lang="en-US" sz="2300" kern="1200" dirty="0"/>
            <a:t>: </a:t>
          </a: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center</a:t>
          </a:r>
          <a:r>
            <a:rPr lang="en-US" sz="2300" kern="1200" dirty="0"/>
            <a:t>;</a:t>
          </a:r>
        </a:p>
      </dsp:txBody>
      <dsp:txXfrm>
        <a:off x="28900" y="4374670"/>
        <a:ext cx="6800200" cy="5342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310DE-82C2-4F16-ABFE-F0542E2830D8}">
      <dsp:nvSpPr>
        <dsp:cNvPr id="0" name=""/>
        <dsp:cNvSpPr/>
      </dsp:nvSpPr>
      <dsp:spPr>
        <a:xfrm>
          <a:off x="0" y="2819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margin: 15px;</a:t>
          </a:r>
        </a:p>
      </dsp:txBody>
      <dsp:txXfrm>
        <a:off x="47748" y="50567"/>
        <a:ext cx="6762504" cy="882624"/>
      </dsp:txXfrm>
    </dsp:sp>
    <dsp:sp modelId="{6F7E859E-8758-4BAA-B412-3C8AB01E62BE}">
      <dsp:nvSpPr>
        <dsp:cNvPr id="0" name=""/>
        <dsp:cNvSpPr/>
      </dsp:nvSpPr>
      <dsp:spPr>
        <a:xfrm>
          <a:off x="0" y="1114476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padding-left: 3%;</a:t>
          </a:r>
        </a:p>
      </dsp:txBody>
      <dsp:txXfrm>
        <a:off x="47748" y="1162224"/>
        <a:ext cx="6762504" cy="882624"/>
      </dsp:txXfrm>
    </dsp:sp>
    <dsp:sp modelId="{3F38E0F9-A5CF-4AE5-8B21-58598618671F}">
      <dsp:nvSpPr>
        <dsp:cNvPr id="0" name=""/>
        <dsp:cNvSpPr/>
      </dsp:nvSpPr>
      <dsp:spPr>
        <a:xfrm>
          <a:off x="0" y="2177939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border-style: solid;</a:t>
          </a:r>
        </a:p>
      </dsp:txBody>
      <dsp:txXfrm>
        <a:off x="47748" y="2225687"/>
        <a:ext cx="6762504" cy="882624"/>
      </dsp:txXfrm>
    </dsp:sp>
    <dsp:sp modelId="{36D03AC3-4D47-4529-9627-84033AED123D}">
      <dsp:nvSpPr>
        <dsp:cNvPr id="0" name=""/>
        <dsp:cNvSpPr/>
      </dsp:nvSpPr>
      <dsp:spPr>
        <a:xfrm>
          <a:off x="0" y="3265500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border-width: 5px;</a:t>
          </a:r>
        </a:p>
      </dsp:txBody>
      <dsp:txXfrm>
        <a:off x="47748" y="3313248"/>
        <a:ext cx="6762504" cy="882624"/>
      </dsp:txXfrm>
    </dsp:sp>
    <dsp:sp modelId="{FDD8002D-A534-442E-9C9C-777CC0048EC4}">
      <dsp:nvSpPr>
        <dsp:cNvPr id="0" name=""/>
        <dsp:cNvSpPr/>
      </dsp:nvSpPr>
      <dsp:spPr>
        <a:xfrm>
          <a:off x="0" y="4353060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border-color: red;</a:t>
          </a:r>
        </a:p>
      </dsp:txBody>
      <dsp:txXfrm>
        <a:off x="47748" y="4400808"/>
        <a:ext cx="6762504" cy="882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A406-090C-8924-02F3-E60C13BC1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6AEE9-B4B3-0D76-20F1-085A6D24A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92E6C-C630-1847-72CC-AC90C5BEB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176B-F9DD-4A10-AE6F-5EB4B378BACF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4133B-33D1-0A24-70E1-77059D30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E0567-A857-1DE1-14F5-3629DD83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FC8F-AD0F-417E-BB03-4C6381FC7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9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BDBEE-4789-1A87-9A2F-72A501C7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43CEC-4434-143E-4FC9-A31391143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83DE2-8B26-8DA5-24F1-AFDE2209C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176B-F9DD-4A10-AE6F-5EB4B378BACF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67810-4E13-40C2-5EC3-783A5B6D1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5BCD0-8C67-D534-F96A-C2AD2693C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FC8F-AD0F-417E-BB03-4C6381FC7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5442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108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037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9490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582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8913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488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077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609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362731603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4220282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7F72F0-772E-A9FF-B446-1F8401B87A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71BBB-759C-C42D-17A5-D64511DB7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89344-46F9-7FA4-9308-19E1DF33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176B-F9DD-4A10-AE6F-5EB4B378BACF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93D48-F734-78D7-EF15-2413261E5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ABB3F-81A9-CE90-580E-42D2E604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FC8F-AD0F-417E-BB03-4C6381FC7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7440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530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946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515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92066562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131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588276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544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3351529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83652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653177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63894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06817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98655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1869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36862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03838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61623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406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72135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310305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934557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63025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25536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7672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2402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816C-4B6E-1704-F2C2-1E938C343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5337D-73D9-5D87-AE56-6776D7B1A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C0656-4FF5-F2BE-D44C-93CF46476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176B-F9DD-4A10-AE6F-5EB4B378BACF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FCF2C-0657-2A50-8D6A-74A2BFE2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58277-648D-D2D7-D73F-50DB07DBB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FC8F-AD0F-417E-BB03-4C6381FC7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68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81130107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9872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60419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279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312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44766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047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6140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533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14162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E2C15-9ECC-7A0F-E54A-29113E34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B850E-1BDF-2F3D-02DD-7F40F80BA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5AE0B-EDA7-ECB7-2A95-0F55028AB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176B-F9DD-4A10-AE6F-5EB4B378BACF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3DD77-BD6B-2887-136C-27335B2E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9F76F-19F8-D0A1-FED0-3AC96C94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FC8F-AD0F-417E-BB03-4C6381FC7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975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83002248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169034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052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652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65860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705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842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85492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30135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40964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061FB-8C60-04EF-591E-739F8C56A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02C3D-D318-DC9F-04F4-7DE661981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8BC1E-0E8C-B104-449F-A5A920F94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56CC9-12A1-C47B-8555-6695F8A1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176B-F9DD-4A10-AE6F-5EB4B378BACF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5655D-8913-E014-C0FA-A684E2EDC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E31EA-9D6D-3989-CEB7-8368BCCA6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FC8F-AD0F-417E-BB03-4C6381FC7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350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93286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337526281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5704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26946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409928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12807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59279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78243984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691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86433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18D9-23D1-BAC5-38AB-076220585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6831B-3CC7-9E9B-03B1-FFBDB8595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FD2C8-0E15-087A-2958-1E35F9355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D8FB9-56C9-6AB1-57DE-9D1120B49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D25523-3E2D-97EA-D5FD-046F5C68EC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A7255D-CECD-3D01-73C2-832633B5D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176B-F9DD-4A10-AE6F-5EB4B378BACF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188002-CFFF-3FA1-9489-C9C65C39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A893FC-F5A7-970F-F1A8-F871F00B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FC8F-AD0F-417E-BB03-4C6381FC7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028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606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80204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753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404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43380121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298238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417457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840727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419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7552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70A88-D9FC-4946-2E24-461F2722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A63B8-6C07-E47C-9E0E-FAF0CD97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176B-F9DD-4A10-AE6F-5EB4B378BACF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E3732-33C7-5BE5-42E9-8DF487860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E8AB3-0730-7F38-B234-D54CA755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FC8F-AD0F-417E-BB03-4C6381FC7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0571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551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50037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27040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854995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20424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137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934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70883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80919495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21699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7DC817-A5A9-6E05-7C73-1DD0168B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176B-F9DD-4A10-AE6F-5EB4B378BACF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9EB8F-0F7F-8C3E-EE02-8DBF52848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EC640-E375-0A0F-67BB-E5793183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FC8F-AD0F-417E-BB03-4C6381FC7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166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39297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954207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65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649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15197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5711922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28127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00095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92955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84215033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B0EC-D237-FFF2-2955-7D2113CDF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07CF6-602B-D8A3-8023-CED6D1C62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8BFE0-38A9-B3F6-B893-FE1245C11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0001F-882A-4914-7303-985A87AB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176B-F9DD-4A10-AE6F-5EB4B378BACF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856FB-85C0-45B5-B414-3D634164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0ED67-CA7F-DB8E-D9BA-D02D54E0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FC8F-AD0F-417E-BB03-4C6381FC7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8880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050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7146680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74832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94819705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73586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313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94576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712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77616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208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B6256-CA92-940E-94A7-D2F6655A4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3986A9-A833-30DD-A4AC-85DF4DB6E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7E958-F7FB-0526-153E-2DD49326E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AF53B-AC07-E01F-9D4F-6101E74E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176B-F9DD-4A10-AE6F-5EB4B378BACF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36C74-85A3-B40A-5D90-97E30CB83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6C2FA-4637-F01D-091B-1FE957CB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FC8F-AD0F-417E-BB03-4C6381FC7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0159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66549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502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13045486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187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839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49502970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1519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675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2481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64520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C13C8-90C6-B1A1-72AC-F1DE92D00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781D4-AA48-E514-97E6-165032D3D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2B5CC-40D7-5223-35E0-627065415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C176B-F9DD-4A10-AE6F-5EB4B378BACF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2D5CF-CBB1-0E16-F8B0-E6F844DA8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6D60A-9448-A528-9401-7A77D3502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CFC8F-AD0F-417E-BB03-4C6381FC7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32503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en-US" sz="3200" dirty="0"/>
              <a:t>WEB</a:t>
            </a:r>
            <a:r>
              <a:rPr lang="ru-RU" sz="3200" dirty="0"/>
              <a:t> – основные инструменты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167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 dirty="0">
                <a:ea typeface="Cambria Math" panose="02040503050406030204" pitchFamily="18" charset="0"/>
              </a:rPr>
              <a:t>Прямо в тэге:</a:t>
            </a:r>
            <a:endParaRPr lang="en-US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lang="es-ES" sz="2000" dirty="0">
                <a:solidFill>
                  <a:schemeClr val="accent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s-ES" sz="2000" dirty="0" err="1">
                <a:solidFill>
                  <a:schemeClr val="accent3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style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="</a:t>
            </a:r>
            <a:r>
              <a:rPr lang="es-ES" sz="2000" dirty="0">
                <a:solidFill>
                  <a:schemeClr val="accent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color: red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"&gt;&lt;</a:t>
            </a:r>
            <a:r>
              <a:rPr lang="es-ES" sz="2000" dirty="0">
                <a:solidFill>
                  <a:schemeClr val="accent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/p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endParaRPr lang="en-US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1625251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ru-RU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ru-RU" sz="2000" dirty="0">
                <a:ea typeface="Cambria Math" panose="02040503050406030204" pitchFamily="18" charset="0"/>
              </a:rPr>
              <a:t>В тэге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2000" dirty="0">
                <a:ea typeface="Cambria Math" panose="02040503050406030204" pitchFamily="18" charset="0"/>
              </a:rPr>
              <a:t> html </a:t>
            </a:r>
            <a:r>
              <a:rPr lang="ru-RU" sz="2000" dirty="0">
                <a:ea typeface="Cambria Math" panose="02040503050406030204" pitchFamily="18" charset="0"/>
              </a:rPr>
              <a:t>документа: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style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p {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 }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a {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blue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 }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/style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713743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 dirty="0">
                <a:ea typeface="Cambria Math" panose="02040503050406030204" pitchFamily="18" charset="0"/>
              </a:rPr>
              <a:t>Во внешнем файле:</a:t>
            </a:r>
          </a:p>
          <a:p>
            <a:pPr marL="0" indent="0">
              <a:buNone/>
            </a:pPr>
            <a:r>
              <a:rPr lang="ru-RU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html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link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stylesheet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1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href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style.css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/head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/html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2270177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width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15%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height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100px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h1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font-size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2em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blue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background-color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35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7A6D819-CDEE-4F8C-94A0-F596135F24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Цвет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92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0725DA1C-0949-46B4-B0DF-9454C5A4E8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Текст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39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C3C361-5286-4233-A452-829424213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Границы элементов</a:t>
            </a:r>
            <a:endParaRPr lang="en-U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5CE14E48-0DC0-4EEE-A61A-F61048E2F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2061" y="2764650"/>
            <a:ext cx="7239627" cy="3246401"/>
          </a:xfrm>
          <a:noFill/>
        </p:spPr>
      </p:pic>
    </p:spTree>
    <p:extLst>
      <p:ext uri="{BB962C8B-B14F-4D97-AF65-F5344CB8AC3E}">
        <p14:creationId xmlns:p14="http://schemas.microsoft.com/office/powerpoint/2010/main" val="2759865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CCE85EBB-264A-4A13-99E2-FA4CFA2C15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Границы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712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cap="none" dirty="0"/>
              <a:t>Блочная разметка страницы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26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7610C3-D462-4165-900C-36B63BCE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CEAA960-99C9-4BE8-9A63-0C58D2062F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B3838E-D750-4122-BD99-B32CAD808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Hyper Text Markup Language</a:t>
            </a:r>
          </a:p>
        </p:txBody>
      </p:sp>
    </p:spTree>
    <p:extLst>
      <p:ext uri="{BB962C8B-B14F-4D97-AF65-F5344CB8AC3E}">
        <p14:creationId xmlns:p14="http://schemas.microsoft.com/office/powerpoint/2010/main" val="422286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Базовая структура страницы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!DOCTYPE 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title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Simple page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/title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 very primitive web page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1754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5388-86F0-4101-8EDC-C5EF66837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Тэги для работы с текстом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D0D049-2F96-4A63-9148-F8739CBBAD1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61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Списки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one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two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/ul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it-IT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banana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apple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/ol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12089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Ссылки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href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http://www.w3schools.com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W3C School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/a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0244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Изображения 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8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img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</a:t>
            </a:r>
            <a:r>
              <a:rPr lang="en-US" sz="18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src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photo.jpg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 </a:t>
            </a:r>
            <a:r>
              <a:rPr lang="en-US" sz="1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width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960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 </a:t>
            </a:r>
            <a:r>
              <a:rPr lang="en-US" sz="1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height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1280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 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alt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Ooops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not loaded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55001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Таблицы 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1, cell 1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1, cell 2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1, cell 3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2, cell 1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2, cell 2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2, cell 3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/table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8529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Форма 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action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processForm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method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Name: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text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Your 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Comments: 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textarea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comments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5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20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Your 		comments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</a:t>
            </a:r>
            <a:r>
              <a:rPr lang="en-US" sz="28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textarea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Are you: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radio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areyou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radio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areyou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female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Female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submit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/form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набор тэгов, используемый для получения данных от пользователя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08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</Words>
  <Application>Microsoft Office PowerPoint</Application>
  <PresentationFormat>Widescreen</PresentationFormat>
  <Paragraphs>134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Fira Sans Medium</vt:lpstr>
      <vt:lpstr>JetBrains Mono</vt:lpstr>
      <vt:lpstr>Jura</vt:lpstr>
      <vt:lpstr>Mulish</vt:lpstr>
      <vt:lpstr>Office Theme</vt:lpstr>
      <vt:lpstr>01_Welcome</vt:lpstr>
      <vt:lpstr>WEB – основные инструменты</vt:lpstr>
      <vt:lpstr>HTML</vt:lpstr>
      <vt:lpstr>Базовая структура страницы</vt:lpstr>
      <vt:lpstr>Тэги для работы с текстом</vt:lpstr>
      <vt:lpstr>Списки </vt:lpstr>
      <vt:lpstr>Ссылки  </vt:lpstr>
      <vt:lpstr>Изображения   </vt:lpstr>
      <vt:lpstr>Таблицы   </vt:lpstr>
      <vt:lpstr>Форма   </vt:lpstr>
      <vt:lpstr>CSS</vt:lpstr>
      <vt:lpstr>CSS</vt:lpstr>
      <vt:lpstr>CSS</vt:lpstr>
      <vt:lpstr>CSS</vt:lpstr>
      <vt:lpstr>CSS</vt:lpstr>
      <vt:lpstr>CSS</vt:lpstr>
      <vt:lpstr>Границы элементов</vt:lpstr>
      <vt:lpstr>CSS</vt:lpstr>
      <vt:lpstr>Блочная разметка страницы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– основные инструменты</dc:title>
  <dc:creator>Mikita Tsiarentsyeu</dc:creator>
  <cp:lastModifiedBy>Mikita Tsiarentsyeu</cp:lastModifiedBy>
  <cp:revision>1</cp:revision>
  <dcterms:created xsi:type="dcterms:W3CDTF">2022-12-16T13:51:42Z</dcterms:created>
  <dcterms:modified xsi:type="dcterms:W3CDTF">2022-12-16T13:52:02Z</dcterms:modified>
</cp:coreProperties>
</file>