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0" r:id="rId3"/>
    <p:sldId id="441" r:id="rId4"/>
    <p:sldId id="761" r:id="rId5"/>
    <p:sldId id="762" r:id="rId6"/>
    <p:sldId id="763" r:id="rId7"/>
    <p:sldId id="764" r:id="rId8"/>
    <p:sldId id="765" r:id="rId9"/>
    <p:sldId id="7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DB251A44-F625-45B6-94AB-A9C147CB51E6}">
          <p14:sldIdLst>
            <p14:sldId id="760"/>
            <p14:sldId id="441"/>
            <p14:sldId id="761"/>
            <p14:sldId id="762"/>
            <p14:sldId id="763"/>
            <p14:sldId id="764"/>
            <p14:sldId id="765"/>
            <p14:sldId id="766"/>
          </p14:sldIdLst>
        </p14:section>
        <p14:section name="Default Section" id="{5B4DE6E3-A04D-4605-ACE2-0D8F2E9C777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23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3487"/>
        <a:ext cx="10453230" cy="576450"/>
      </dsp:txXfrm>
    </dsp:sp>
    <dsp:sp modelId="{C4DFB42E-1654-44E0-9740-0ED7624BD8F6}">
      <dsp:nvSpPr>
        <dsp:cNvPr id="0" name=""/>
        <dsp:cNvSpPr/>
      </dsp:nvSpPr>
      <dsp:spPr>
        <a:xfrm>
          <a:off x="0" y="7560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87187"/>
        <a:ext cx="10453230" cy="576450"/>
      </dsp:txXfrm>
    </dsp:sp>
    <dsp:sp modelId="{B0673193-A57B-4480-A2F7-C992D5661E7B}">
      <dsp:nvSpPr>
        <dsp:cNvPr id="0" name=""/>
        <dsp:cNvSpPr/>
      </dsp:nvSpPr>
      <dsp:spPr>
        <a:xfrm>
          <a:off x="0" y="14697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185" y="1500887"/>
        <a:ext cx="10453230" cy="576450"/>
      </dsp:txXfrm>
    </dsp:sp>
    <dsp:sp modelId="{86556A19-620E-4B29-BEA5-284AC42218AE}">
      <dsp:nvSpPr>
        <dsp:cNvPr id="0" name=""/>
        <dsp:cNvSpPr/>
      </dsp:nvSpPr>
      <dsp:spPr>
        <a:xfrm>
          <a:off x="0" y="21834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185" y="2214587"/>
        <a:ext cx="10453230" cy="576450"/>
      </dsp:txXfrm>
    </dsp:sp>
    <dsp:sp modelId="{ABC5674E-D387-4CFB-B711-69004E46ECCF}">
      <dsp:nvSpPr>
        <dsp:cNvPr id="0" name=""/>
        <dsp:cNvSpPr/>
      </dsp:nvSpPr>
      <dsp:spPr>
        <a:xfrm>
          <a:off x="0" y="2897102"/>
          <a:ext cx="10515600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185" y="2928287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12F4-38D0-D241-50E3-E87F4A52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FCFE8-C47E-44D2-857A-3FA668CF3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3DD1-F130-B36F-2956-97333BA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091A-BA80-6861-A42A-9A3A8DE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3FB7-51BE-6FF5-7CDE-37CAEDA0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EB1A-5831-0D30-9A2D-C78EE914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2CDA-9DF0-49BD-14BC-BF1121D86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B63B-75AF-68A7-F121-2F74C225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9A19-0A27-78EA-B6C4-3FCAA8DD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2ABA-3F64-AB1B-6BE4-1D336388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18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64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3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63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4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41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6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91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97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9163552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26308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67ABB-CD29-68DC-AE78-C9DB80720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A193A-E0AB-DA22-55F8-009EC53D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ABB0-7353-B614-8F6B-FDAA5B51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8E86-61EB-0290-0486-AD045D3D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7D95-F774-16C2-506F-63F3063D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79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0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27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30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782434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4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87253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5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58776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657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5484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5742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9559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2954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14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0110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519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338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1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0574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3683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349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888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2090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1545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377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C5F2-E2FC-EE5C-998E-B0AD7AB0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63FB-EC6F-44C8-F30B-2387C82F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4254-1061-B836-9DF2-B80792E2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C062-336F-C1D1-A63E-1656147D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113E-28AF-BA16-00D6-82F4FD87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4239015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68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003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09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4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0892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7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058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3974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D41B-159A-92C2-A716-A5217580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93C4D-9DC0-1A83-E302-344BC37C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2AF9-5A7D-59CE-FD51-05D51401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FC99-DA3C-2245-291F-1FD4FAC8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D4C6-01D4-5034-87EA-88FFE243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4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148936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221963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8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02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5091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87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68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256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502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305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68E1-9E6F-4D83-6927-8CCA057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EB25-4FFB-447C-B23C-655403BB2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047DA-321B-DED7-5DFD-008E3CE8A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36AE-1E3E-7881-7506-1F860C63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7803-BC63-BC8F-8C23-9B7155F8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94AF-5F32-840F-460A-F868E290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27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827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3917542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68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012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4844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5020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7986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9405588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53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266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F418-FD56-1C15-1AC0-A2C7CCC4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663DE-4261-32A0-FBE1-8A1245C1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162D-0670-1F76-2F9A-750B49A36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0F5BA-2A7D-6CD3-00E7-30C2D8A64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85981-B356-1D7E-F217-7F62D67E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1F20F-CD7A-4368-0155-9DEE2A68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28D0D-5A9C-1ADC-B190-629529BB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A0049-6038-29FC-53D9-C0C8B98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13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73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100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7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98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8093328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482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37071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8357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5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6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43E8-21BA-0CBA-AF12-9230E866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C1AEC-628C-C04F-DF27-A6DF7FA8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F65B5-B248-D076-F946-98BC6B0D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3420E-1D57-2090-DB86-20420389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51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889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1233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8570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5608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86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1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8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1934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861121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461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D20C2-8D52-3A91-4A99-C7C246BD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7120A-9E1E-801B-26C6-4F428972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72E2-9CD3-801C-9FF5-D878E3D9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68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6654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9616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04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07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422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044940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8101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379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893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875192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9B1B-7D98-ADAE-4E0E-57E27E05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0F29-28ED-0D5B-078B-525290F1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E300E-CA43-4A24-1A75-10C47EA34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12824-678A-9F93-3B89-62A5DBB6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9B69-62A8-D1B4-4EFF-53B7703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0132-5233-6291-CD32-B775785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05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211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93393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9677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338576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606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3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1123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00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2894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4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128D-6675-7D64-D93C-31863F0B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8CE28-468F-74AA-61BB-CC358A556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C1745-0943-F2E4-8D98-ED8747CD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0BE3-7CA6-66B7-F009-47603696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372CB-EB44-4AFB-B801-C7E63B12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8BAD-FC97-3A14-A3F0-FADC0967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262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068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96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111853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07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79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1329443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6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45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2881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3FF60-FA82-A174-BF5C-FAF5F3FB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31CDB-37B2-4258-690F-A1F5AAB3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50EC-EACB-7DB4-B577-535764A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926D-0842-4102-835F-E9FEFC6A5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78CC-D2DF-6BC1-760F-CC8F1B64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0517-9669-B049-5C98-4C610993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FF70-5B45-4409-B53D-A8990AD9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5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Освобождение памяти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 = [1,2,3,4,5]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finally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del l				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освобождение памяти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 ко всему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try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произошёл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(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 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или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error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присваивание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 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переменной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finally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выполняетя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всегда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Исключения на практике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8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2022-12-12T13:46:23Z</dcterms:created>
  <dcterms:modified xsi:type="dcterms:W3CDTF">2022-12-12T13:46:49Z</dcterms:modified>
</cp:coreProperties>
</file>