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2" r:id="rId3"/>
    <p:sldId id="723" r:id="rId4"/>
    <p:sldId id="7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5A8-A5B7-4A3A-F47A-C58ABE63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F8055-BA11-C4D0-1151-066AF2AA2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BE0C-E5AE-2B23-1936-66D1E92A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C381-9B1F-1A83-D9D0-2B1A1E12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D48F-EDC2-E2D0-A546-DDAD8D55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8538-786B-D5A4-3B03-5DF8042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C96E-F134-2847-55E2-0E22AA12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D25C-7B6B-A765-9086-B37ABDDA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3BD1-D813-B479-0D79-DBADF881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A45E-EFF0-FDDB-D99C-8CE85049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4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6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6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96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4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30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5581907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95066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43E67-4C0B-4B0F-38C7-B565EF78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77A4-AF11-27EA-0727-1359A201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9EB1-278C-5FF6-44BB-05FFF6C4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A7D2-7531-2174-4662-F2024692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22B-19C7-EA64-B74E-D7B53C7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42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2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48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3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547827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23564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41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170201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308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597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75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9096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6578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263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06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090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0382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443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5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681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326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923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3166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023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08E8-2BA3-E1ED-E7DC-8A99626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DFC8-DE59-7C8A-30AD-20A23FC5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237C-50DF-1263-BAC3-4D35D44B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189C-59C1-8793-AEF9-A245EA4A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412B-B547-7AC2-5443-9BD1885C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6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396496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5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119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3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7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28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8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347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09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9B84-02B2-940E-A6EF-4862EBCF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F18A-E025-410C-5597-50F88A39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6EB8-ADBD-3074-9CA1-C07E1B61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4522-7E25-E5E4-E0F0-62033A54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1DF4-BEC9-DFC9-09B6-EAE16320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43089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680930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365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5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588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09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5570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BB8-424A-E93B-331F-871F8BEA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627-A14D-D8DE-A84B-B4677DCC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86D30-37DB-6843-AD03-0C09DC97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359DF-A8BA-59C7-5087-1DDB04EE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EE18-9C6B-C349-8844-9747F97C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6994-68C7-CA57-4FAC-DC884F08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758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108503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2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004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55662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8482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933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7528141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87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57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E504-7C2F-C179-DC2A-D3D4DD2B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1FCA-7FD7-8F84-B9C2-56E599BB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C9A10-72C7-B977-1CA5-6F90E02A5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FB54-9F45-0606-B03E-9CC835899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8F279-CCAC-3F49-C121-AF50519CC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4597-BE91-4EDD-8F74-40BF581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E792F-A490-1C00-5F44-2FC5C25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6824-88CF-563A-E391-3A9EA6A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84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0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476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7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7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111460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5111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4095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3652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3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32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38D0-1423-DE19-6391-578C953F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AFB18-89A9-5F3F-D4A0-4DE2EFA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7D9C-9899-B1CB-B29E-00356D72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3994-2546-D7CE-7617-6FAC316E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84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44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28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772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738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620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55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856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586855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303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8B653-DCD3-7055-ADC9-5F6829D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C1703-34A6-2A86-94D1-F2B49227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47FE-F350-801E-F2BD-D61EEF08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63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296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19431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3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75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766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79675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20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026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377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078274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E122-91C7-432E-A0A5-98260578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4D80-5106-5D69-21B6-476D0E5A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F13F-CD8A-3A14-3B11-72F4CE78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95E5-D72E-FBA9-D3D6-A893794F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A9D6-3304-E2E2-FC3B-399CD866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6A64-BF0C-1436-4FCA-5DD29807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56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868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250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296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064445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68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7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4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14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796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2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A09F-459C-3E60-2968-00BF397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716DF-E208-DCA8-B139-256E4582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5C78-1886-FA91-7772-DFFAF8F3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25-D7B9-16C5-9089-FBAAAEB7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70A9-7013-DA3D-6F36-C95B626D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BB63-F702-8BAC-5B27-3066C94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04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8845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1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570076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2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3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832129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9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0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3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251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CC822-2924-E8B6-933E-049162CC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BC58-9BED-90FF-A359-99DF03F4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268-7939-B7F4-F477-75D46F58B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EFE9-38CB-4F96-926A-4373AA1804B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0ADA-2F9E-E9C5-4557-49DA827A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7E6E-5399-607A-3A69-FC0CD1917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89E7-3A8C-465E-A585-A907C828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2004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Поиск минимального элемента списка</vt:lpstr>
      <vt:lpstr>Сортировка выбором</vt:lpstr>
      <vt:lpstr>Простейшая валидация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минимального элемента списка</dc:title>
  <dc:creator>Mikita Tsiarentsyeu</dc:creator>
  <cp:lastModifiedBy>Mikita Tsiarentsyeu</cp:lastModifiedBy>
  <cp:revision>1</cp:revision>
  <dcterms:created xsi:type="dcterms:W3CDTF">2022-11-04T13:55:18Z</dcterms:created>
  <dcterms:modified xsi:type="dcterms:W3CDTF">2022-11-04T13:55:39Z</dcterms:modified>
</cp:coreProperties>
</file>