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12" r:id="rId3"/>
    <p:sldId id="713" r:id="rId4"/>
    <p:sldId id="71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B085F-DC84-4BB6-8113-4116E80B39F5}" type="doc">
      <dgm:prSet loTypeId="urn:microsoft.com/office/officeart/2005/8/layout/radial3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807E65-E09F-4AD8-9412-5BFF5690CE63}">
      <dgm:prSet phldrT="[Text]"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set</a:t>
          </a:r>
        </a:p>
      </dgm:t>
    </dgm:pt>
    <dgm:pt modelId="{7BF81A04-FA08-4ED6-8578-126643881874}" type="parTrans" cxnId="{6AC98827-D44F-4974-ABA2-1CD3A9D1883E}">
      <dgm:prSet/>
      <dgm:spPr/>
      <dgm:t>
        <a:bodyPr/>
        <a:lstStyle/>
        <a:p>
          <a:endParaRPr lang="en-US"/>
        </a:p>
      </dgm:t>
    </dgm:pt>
    <dgm:pt modelId="{C76907D5-87AA-4C2E-B626-13C80427ABE8}" type="sibTrans" cxnId="{6AC98827-D44F-4974-ABA2-1CD3A9D1883E}">
      <dgm:prSet/>
      <dgm:spPr/>
      <dgm:t>
        <a:bodyPr/>
        <a:lstStyle/>
        <a:p>
          <a:endParaRPr lang="en-US"/>
        </a:p>
      </dgm:t>
    </dgm:pt>
    <dgm:pt modelId="{A78C0242-5BDC-4582-8EDD-0BB0792085C1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Отсеивание дубликатов</a:t>
          </a:r>
          <a:endParaRPr lang="en-US" dirty="0">
            <a:latin typeface="+mj-lt"/>
            <a:ea typeface="Jura" pitchFamily="2" charset="0"/>
          </a:endParaRPr>
        </a:p>
      </dgm:t>
    </dgm:pt>
    <dgm:pt modelId="{BA7060E3-F0B3-4B73-AE5E-363F9E420BCE}" type="parTrans" cxnId="{0B9BDCF0-170A-4212-B575-3803690FA749}">
      <dgm:prSet/>
      <dgm:spPr/>
      <dgm:t>
        <a:bodyPr/>
        <a:lstStyle/>
        <a:p>
          <a:endParaRPr lang="en-US"/>
        </a:p>
      </dgm:t>
    </dgm:pt>
    <dgm:pt modelId="{8776A51B-6435-41C0-9445-D1CA16573060}" type="sibTrans" cxnId="{0B9BDCF0-170A-4212-B575-3803690FA749}">
      <dgm:prSet/>
      <dgm:spPr/>
      <dgm:t>
        <a:bodyPr/>
        <a:lstStyle/>
        <a:p>
          <a:endParaRPr lang="en-US"/>
        </a:p>
      </dgm:t>
    </dgm:pt>
    <dgm:pt modelId="{72EEDA1C-E04F-497B-B310-888CB4E36BB2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Абстракция математического множества</a:t>
          </a:r>
          <a:endParaRPr lang="en-US" dirty="0">
            <a:latin typeface="+mj-lt"/>
            <a:ea typeface="Jura" pitchFamily="2" charset="0"/>
          </a:endParaRPr>
        </a:p>
      </dgm:t>
    </dgm:pt>
    <dgm:pt modelId="{0BAEDE75-6733-476A-A9E1-64954E6DA4AE}" type="parTrans" cxnId="{54BF2D8B-2BCF-406E-8B65-BF5CEFE7926B}">
      <dgm:prSet/>
      <dgm:spPr/>
      <dgm:t>
        <a:bodyPr/>
        <a:lstStyle/>
        <a:p>
          <a:endParaRPr lang="en-US"/>
        </a:p>
      </dgm:t>
    </dgm:pt>
    <dgm:pt modelId="{143132AE-446F-40A2-83CA-342EF56DE06C}" type="sibTrans" cxnId="{54BF2D8B-2BCF-406E-8B65-BF5CEFE7926B}">
      <dgm:prSet/>
      <dgm:spPr/>
      <dgm:t>
        <a:bodyPr/>
        <a:lstStyle/>
        <a:p>
          <a:endParaRPr lang="en-US"/>
        </a:p>
      </dgm:t>
    </dgm:pt>
    <dgm:pt modelId="{FA13C26A-D4AE-4A4F-AF8D-EECEE982916A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Проверка на равенство без учёта порядка</a:t>
          </a:r>
          <a:endParaRPr lang="en-US" dirty="0">
            <a:latin typeface="+mj-lt"/>
            <a:ea typeface="Jura" pitchFamily="2" charset="0"/>
          </a:endParaRPr>
        </a:p>
      </dgm:t>
    </dgm:pt>
    <dgm:pt modelId="{ABFBB4B8-8217-4821-9165-72EDD32AFEFB}" type="parTrans" cxnId="{D8704EB4-58DF-4D66-8F90-5D5E0D4F15D8}">
      <dgm:prSet/>
      <dgm:spPr/>
      <dgm:t>
        <a:bodyPr/>
        <a:lstStyle/>
        <a:p>
          <a:endParaRPr lang="en-US"/>
        </a:p>
      </dgm:t>
    </dgm:pt>
    <dgm:pt modelId="{156388BC-3010-49F3-9F19-A43B3434E9C2}" type="sibTrans" cxnId="{D8704EB4-58DF-4D66-8F90-5D5E0D4F15D8}">
      <dgm:prSet/>
      <dgm:spPr/>
      <dgm:t>
        <a:bodyPr/>
        <a:lstStyle/>
        <a:p>
          <a:endParaRPr lang="en-US"/>
        </a:p>
      </dgm:t>
    </dgm:pt>
    <dgm:pt modelId="{16758506-EEAF-4058-ABBE-E7E1D8EAA58A}" type="pres">
      <dgm:prSet presAssocID="{8A2B085F-DC84-4BB6-8113-4116E80B39F5}" presName="composite" presStyleCnt="0">
        <dgm:presLayoutVars>
          <dgm:chMax val="1"/>
          <dgm:dir/>
          <dgm:resizeHandles val="exact"/>
        </dgm:presLayoutVars>
      </dgm:prSet>
      <dgm:spPr/>
    </dgm:pt>
    <dgm:pt modelId="{EF40C9A8-DCA4-4891-B482-9B9E30B00F1C}" type="pres">
      <dgm:prSet presAssocID="{8A2B085F-DC84-4BB6-8113-4116E80B39F5}" presName="radial" presStyleCnt="0">
        <dgm:presLayoutVars>
          <dgm:animLvl val="ctr"/>
        </dgm:presLayoutVars>
      </dgm:prSet>
      <dgm:spPr/>
    </dgm:pt>
    <dgm:pt modelId="{91CF9AF4-B2FE-4230-B9EB-88DDC60BD85F}" type="pres">
      <dgm:prSet presAssocID="{10807E65-E09F-4AD8-9412-5BFF5690CE63}" presName="centerShape" presStyleLbl="vennNode1" presStyleIdx="0" presStyleCnt="4"/>
      <dgm:spPr/>
    </dgm:pt>
    <dgm:pt modelId="{6E19CE64-06C4-49D8-996D-CB9FC3C2D06F}" type="pres">
      <dgm:prSet presAssocID="{72EEDA1C-E04F-497B-B310-888CB4E36BB2}" presName="node" presStyleLbl="vennNode1" presStyleIdx="1" presStyleCnt="4">
        <dgm:presLayoutVars>
          <dgm:bulletEnabled val="1"/>
        </dgm:presLayoutVars>
      </dgm:prSet>
      <dgm:spPr/>
    </dgm:pt>
    <dgm:pt modelId="{A960FB6F-C7F2-46C1-A4A8-C66C6A3D905B}" type="pres">
      <dgm:prSet presAssocID="{A78C0242-5BDC-4582-8EDD-0BB0792085C1}" presName="node" presStyleLbl="vennNode1" presStyleIdx="2" presStyleCnt="4">
        <dgm:presLayoutVars>
          <dgm:bulletEnabled val="1"/>
        </dgm:presLayoutVars>
      </dgm:prSet>
      <dgm:spPr/>
    </dgm:pt>
    <dgm:pt modelId="{25310DE0-E208-4865-BF6F-EBE2A31ED438}" type="pres">
      <dgm:prSet presAssocID="{FA13C26A-D4AE-4A4F-AF8D-EECEE982916A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0258FE01-DE87-423B-818E-5F3A10AB6C72}" type="presOf" srcId="{A78C0242-5BDC-4582-8EDD-0BB0792085C1}" destId="{A960FB6F-C7F2-46C1-A4A8-C66C6A3D905B}" srcOrd="0" destOrd="0" presId="urn:microsoft.com/office/officeart/2005/8/layout/radial3"/>
    <dgm:cxn modelId="{6AC98827-D44F-4974-ABA2-1CD3A9D1883E}" srcId="{8A2B085F-DC84-4BB6-8113-4116E80B39F5}" destId="{10807E65-E09F-4AD8-9412-5BFF5690CE63}" srcOrd="0" destOrd="0" parTransId="{7BF81A04-FA08-4ED6-8578-126643881874}" sibTransId="{C76907D5-87AA-4C2E-B626-13C80427ABE8}"/>
    <dgm:cxn modelId="{7A082A62-A6F9-4AC3-86A2-9724285CA41B}" type="presOf" srcId="{10807E65-E09F-4AD8-9412-5BFF5690CE63}" destId="{91CF9AF4-B2FE-4230-B9EB-88DDC60BD85F}" srcOrd="0" destOrd="0" presId="urn:microsoft.com/office/officeart/2005/8/layout/radial3"/>
    <dgm:cxn modelId="{09ABE16E-C1D5-4E64-9A4C-5DBABFEFD356}" type="presOf" srcId="{FA13C26A-D4AE-4A4F-AF8D-EECEE982916A}" destId="{25310DE0-E208-4865-BF6F-EBE2A31ED438}" srcOrd="0" destOrd="0" presId="urn:microsoft.com/office/officeart/2005/8/layout/radial3"/>
    <dgm:cxn modelId="{27D40670-F6D4-4DE4-9736-A505B5DA75D9}" type="presOf" srcId="{72EEDA1C-E04F-497B-B310-888CB4E36BB2}" destId="{6E19CE64-06C4-49D8-996D-CB9FC3C2D06F}" srcOrd="0" destOrd="0" presId="urn:microsoft.com/office/officeart/2005/8/layout/radial3"/>
    <dgm:cxn modelId="{54BF2D8B-2BCF-406E-8B65-BF5CEFE7926B}" srcId="{10807E65-E09F-4AD8-9412-5BFF5690CE63}" destId="{72EEDA1C-E04F-497B-B310-888CB4E36BB2}" srcOrd="0" destOrd="0" parTransId="{0BAEDE75-6733-476A-A9E1-64954E6DA4AE}" sibTransId="{143132AE-446F-40A2-83CA-342EF56DE06C}"/>
    <dgm:cxn modelId="{E68DF391-0B98-42CB-AB82-0AF19A628EA1}" type="presOf" srcId="{8A2B085F-DC84-4BB6-8113-4116E80B39F5}" destId="{16758506-EEAF-4058-ABBE-E7E1D8EAA58A}" srcOrd="0" destOrd="0" presId="urn:microsoft.com/office/officeart/2005/8/layout/radial3"/>
    <dgm:cxn modelId="{D8704EB4-58DF-4D66-8F90-5D5E0D4F15D8}" srcId="{10807E65-E09F-4AD8-9412-5BFF5690CE63}" destId="{FA13C26A-D4AE-4A4F-AF8D-EECEE982916A}" srcOrd="2" destOrd="0" parTransId="{ABFBB4B8-8217-4821-9165-72EDD32AFEFB}" sibTransId="{156388BC-3010-49F3-9F19-A43B3434E9C2}"/>
    <dgm:cxn modelId="{0B9BDCF0-170A-4212-B575-3803690FA749}" srcId="{10807E65-E09F-4AD8-9412-5BFF5690CE63}" destId="{A78C0242-5BDC-4582-8EDD-0BB0792085C1}" srcOrd="1" destOrd="0" parTransId="{BA7060E3-F0B3-4B73-AE5E-363F9E420BCE}" sibTransId="{8776A51B-6435-41C0-9445-D1CA16573060}"/>
    <dgm:cxn modelId="{72786959-0C7E-45B5-A954-1E78E47886A0}" type="presParOf" srcId="{16758506-EEAF-4058-ABBE-E7E1D8EAA58A}" destId="{EF40C9A8-DCA4-4891-B482-9B9E30B00F1C}" srcOrd="0" destOrd="0" presId="urn:microsoft.com/office/officeart/2005/8/layout/radial3"/>
    <dgm:cxn modelId="{92DC7E60-A669-4EC5-9C70-DA79FDC11EA8}" type="presParOf" srcId="{EF40C9A8-DCA4-4891-B482-9B9E30B00F1C}" destId="{91CF9AF4-B2FE-4230-B9EB-88DDC60BD85F}" srcOrd="0" destOrd="0" presId="urn:microsoft.com/office/officeart/2005/8/layout/radial3"/>
    <dgm:cxn modelId="{4ECF83D9-1550-4ABC-9AE4-B41937832F3D}" type="presParOf" srcId="{EF40C9A8-DCA4-4891-B482-9B9E30B00F1C}" destId="{6E19CE64-06C4-49D8-996D-CB9FC3C2D06F}" srcOrd="1" destOrd="0" presId="urn:microsoft.com/office/officeart/2005/8/layout/radial3"/>
    <dgm:cxn modelId="{0ACE0233-3B1D-48C0-B26E-2F63950AFEF3}" type="presParOf" srcId="{EF40C9A8-DCA4-4891-B482-9B9E30B00F1C}" destId="{A960FB6F-C7F2-46C1-A4A8-C66C6A3D905B}" srcOrd="2" destOrd="0" presId="urn:microsoft.com/office/officeart/2005/8/layout/radial3"/>
    <dgm:cxn modelId="{CEE8F0F8-2621-470D-AD04-BD94DF1B0019}" type="presParOf" srcId="{EF40C9A8-DCA4-4891-B482-9B9E30B00F1C}" destId="{25310DE0-E208-4865-BF6F-EBE2A31ED438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9AF4-B2FE-4230-B9EB-88DDC60BD85F}">
      <dsp:nvSpPr>
        <dsp:cNvPr id="0" name=""/>
        <dsp:cNvSpPr/>
      </dsp:nvSpPr>
      <dsp:spPr>
        <a:xfrm>
          <a:off x="1790774" y="1561683"/>
          <a:ext cx="3276451" cy="327645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+mj-lt"/>
              <a:cs typeface="JetBrains Mono" panose="02000009000000000000" pitchFamily="49" charset="0"/>
            </a:rPr>
            <a:t>set</a:t>
          </a:r>
        </a:p>
      </dsp:txBody>
      <dsp:txXfrm>
        <a:off x="2270599" y="2041508"/>
        <a:ext cx="2316801" cy="2316801"/>
      </dsp:txXfrm>
    </dsp:sp>
    <dsp:sp modelId="{6E19CE64-06C4-49D8-996D-CB9FC3C2D06F}">
      <dsp:nvSpPr>
        <dsp:cNvPr id="0" name=""/>
        <dsp:cNvSpPr/>
      </dsp:nvSpPr>
      <dsp:spPr>
        <a:xfrm>
          <a:off x="2609887" y="249158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20004"/>
                <a:satOff val="-574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120004"/>
                <a:satOff val="-574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120004"/>
                <a:satOff val="-574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+mj-lt"/>
              <a:ea typeface="Jura" pitchFamily="2" charset="0"/>
            </a:rPr>
            <a:t>Абстракция математического множества</a:t>
          </a:r>
          <a:endParaRPr lang="en-US" sz="1000" kern="1200" dirty="0">
            <a:latin typeface="+mj-lt"/>
            <a:ea typeface="Jura" pitchFamily="2" charset="0"/>
          </a:endParaRPr>
        </a:p>
      </dsp:txBody>
      <dsp:txXfrm>
        <a:off x="2849799" y="489070"/>
        <a:ext cx="1158401" cy="1158401"/>
      </dsp:txXfrm>
    </dsp:sp>
    <dsp:sp modelId="{A960FB6F-C7F2-46C1-A4A8-C66C6A3D905B}">
      <dsp:nvSpPr>
        <dsp:cNvPr id="0" name=""/>
        <dsp:cNvSpPr/>
      </dsp:nvSpPr>
      <dsp:spPr>
        <a:xfrm>
          <a:off x="4455939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40007"/>
                <a:satOff val="-11497"/>
                <a:lumOff val="-94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240007"/>
                <a:satOff val="-11497"/>
                <a:lumOff val="-94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240007"/>
                <a:satOff val="-11497"/>
                <a:lumOff val="-94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+mj-lt"/>
              <a:ea typeface="Jura" pitchFamily="2" charset="0"/>
            </a:rPr>
            <a:t>Отсеивание дубликатов</a:t>
          </a:r>
          <a:endParaRPr lang="en-US" sz="1000" kern="1200" dirty="0">
            <a:latin typeface="+mj-lt"/>
            <a:ea typeface="Jura" pitchFamily="2" charset="0"/>
          </a:endParaRPr>
        </a:p>
      </dsp:txBody>
      <dsp:txXfrm>
        <a:off x="4695851" y="3686527"/>
        <a:ext cx="1158401" cy="1158401"/>
      </dsp:txXfrm>
    </dsp:sp>
    <dsp:sp modelId="{25310DE0-E208-4865-BF6F-EBE2A31ED438}">
      <dsp:nvSpPr>
        <dsp:cNvPr id="0" name=""/>
        <dsp:cNvSpPr/>
      </dsp:nvSpPr>
      <dsp:spPr>
        <a:xfrm>
          <a:off x="763834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360011"/>
                <a:satOff val="-17245"/>
                <a:lumOff val="-141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360011"/>
                <a:satOff val="-17245"/>
                <a:lumOff val="-141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360011"/>
                <a:satOff val="-17245"/>
                <a:lumOff val="-141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+mj-lt"/>
              <a:ea typeface="Jura" pitchFamily="2" charset="0"/>
            </a:rPr>
            <a:t>Проверка на равенство без учёта порядка</a:t>
          </a:r>
          <a:endParaRPr lang="en-US" sz="1000" kern="1200" dirty="0">
            <a:latin typeface="+mj-lt"/>
            <a:ea typeface="Jura" pitchFamily="2" charset="0"/>
          </a:endParaRPr>
        </a:p>
      </dsp:txBody>
      <dsp:txXfrm>
        <a:off x="1003746" y="3686527"/>
        <a:ext cx="1158401" cy="1158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D9D9-6537-CE83-2B4D-CBE8336A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712AB-11F5-7333-649D-5271B1CC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9B020-2478-E0AD-32C0-2D62E1F1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9021-923A-46B1-A879-E08BBB60238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74923-B105-004E-7611-0A4E0876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689BC-C3C2-F279-ACE8-1EB46665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E6-3F97-400B-8EB9-58C0AEB8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9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1568-6FB8-A07B-BEF2-331E93C7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00B42-FFA8-2DAF-48F4-3A2FAE866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26824-2D48-A4E6-93C4-03C6F930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9021-923A-46B1-A879-E08BBB60238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92BFC-75F7-2071-ACD9-CE7357C3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8D5CB-3309-1971-D3E6-A26DE50D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E6-3F97-400B-8EB9-58C0AEB8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0816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833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8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36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416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49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214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21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13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950740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677776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AD259-36E8-C830-8F87-615667178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9483C-607B-60FF-CA5A-88121EF1C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EFFE1-EE88-A058-776E-B330AFBC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9021-923A-46B1-A879-E08BBB60238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86864-FFDE-C7A6-4B7B-6678AE16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7D15-7A88-F877-76B6-85236050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E6-3F97-400B-8EB9-58C0AEB8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3021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54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581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658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8257966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938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03487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328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3051476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68304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92799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2994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157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587765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6674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816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5726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356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76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7999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9652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6878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929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5191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6856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77680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990C-123B-B901-F97E-7DDCFEDE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C691-7CAB-9597-7191-BA060226D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6280-9470-FFE1-5A06-600180FB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9021-923A-46B1-A879-E08BBB60238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CA71-EA6A-DBBC-9F4E-A387D5EB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B9654-0110-A083-3925-A1FC571E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E6-3F97-400B-8EB9-58C0AEB8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6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5207487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688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1568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79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88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6644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64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6365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779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16500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3102-C111-393C-6D13-A547C72A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9818C-49A0-AD83-2871-A69A1765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D3C42-AA1F-99EA-38E3-591B46B2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9021-923A-46B1-A879-E08BBB60238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B5DF9-286B-DC6A-CA95-BC54A8AD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CE26B-77C0-E0A4-75D6-E51F55D7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E6-3F97-400B-8EB9-58C0AEB8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6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0706612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16636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658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368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8072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796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19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79747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22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07298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DF5B-40E4-4429-56A4-96DB5C27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C65A-A5EB-42F8-D45D-C58F0ABFA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7C623-5D33-B57F-B554-316260C9A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38431-A9EF-4618-94B6-CFD70CA5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9021-923A-46B1-A879-E08BBB60238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03DB5-4A9D-B97A-3566-E3E042FE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78D9D-6B59-58F0-432A-40E5462D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E6-3F97-400B-8EB9-58C0AEB8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252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1479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08565716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83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3174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14758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6061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8335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9660399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8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6118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D170-B0C5-2D65-3F2A-967CAC52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B44E3-E6AB-1448-09C9-F0F68FB53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A17C0-BD18-E17E-E795-936B07738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99062-CBAA-F907-D984-9BD811650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679E0-4661-5595-B04C-264A3D78B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30544-7CFC-B946-C2C6-C89A8C24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9021-923A-46B1-A879-E08BBB60238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07F23-3C76-6F9C-0C78-D44D915F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48278-98C6-3A5A-447B-DC6A580D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E6-3F97-400B-8EB9-58C0AEB8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976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168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0177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456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224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9230859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85672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7499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745713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691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0456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F7B9-9F2F-7408-5BBB-AD1A31B3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26D26-0094-983E-E95F-39C5190D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9021-923A-46B1-A879-E08BBB60238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C7F50-2BCB-42BE-6A85-5B39FF2B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F52E8-F5A9-B07C-2FF4-6B304B5C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E6-3F97-400B-8EB9-58C0AEB8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596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685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91510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314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697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1548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227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59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5073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0519935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6170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290F4-0489-432E-87EA-90C8A37D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9021-923A-46B1-A879-E08BBB60238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C9720-1047-5ED5-3116-CCBDF8EB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199D1-CAB2-6CD9-DADE-0FAEEC07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E6-3F97-400B-8EB9-58C0AEB8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942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2376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87584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771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8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5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9112770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0291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5276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1138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5353839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03D7-CE28-F4E9-CE73-09DD91C7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7E3C-9BD5-8636-1D69-1DA889388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D1985-AD6E-3039-A8A8-FFF8CF1C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31709-3872-9443-9503-55521DB3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9021-923A-46B1-A879-E08BBB60238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A2851-1F5F-70FE-35C7-6D70C696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CC5FC-4B84-B1D7-EFCB-67654DD4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E6-3F97-400B-8EB9-58C0AEB8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284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054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994439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2601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5995447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3514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37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3367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97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90628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138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D5F1-56B8-1C4B-EDB2-F77AF156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61452-CA49-A406-251F-0FBDBF730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0C1A4-12A8-613D-A9AB-206636B97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BBFE8-74B4-1536-9550-69B54C06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9021-923A-46B1-A879-E08BBB60238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EDB8B-69FC-7144-F174-FD71C62C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5EADB-19DF-3F69-72EB-1D06B36E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61E6-3F97-400B-8EB9-58C0AEB8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135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91500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093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343988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374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88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6563761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57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299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14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36768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D3957-5D3A-D359-D8FE-F4A73336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24146-BD87-86A3-2DA5-17659532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0CDFE-986C-E0F1-E6C7-8FC7F0D47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9021-923A-46B1-A879-E08BBB60238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9B8A9-13AB-281A-D4C7-1D8DF2B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62FE-A5B1-ED70-F056-E1E3473BE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61E6-3F97-400B-8EB9-58C0AEB86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2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33155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Неупорядоченная коллекция неизменяемых объектов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2FE4AD-5A84-1771-BBC6-99008C9B6D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65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Эксперименты с коллекциями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5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/>
              <a:t>Динамическая типизация и объекты в памяти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5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Тип set</vt:lpstr>
      <vt:lpstr>Эксперименты с коллекциями</vt:lpstr>
      <vt:lpstr>Динамическая типизация и объекты в памяти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 set</dc:title>
  <dc:creator>Mikita Tsiarentsyeu</dc:creator>
  <cp:lastModifiedBy>Mikita Tsiarentsyeu</cp:lastModifiedBy>
  <cp:revision>1</cp:revision>
  <dcterms:created xsi:type="dcterms:W3CDTF">2022-10-28T13:49:50Z</dcterms:created>
  <dcterms:modified xsi:type="dcterms:W3CDTF">2022-10-28T13:50:40Z</dcterms:modified>
</cp:coreProperties>
</file>