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696" r:id="rId3"/>
    <p:sldId id="697" r:id="rId4"/>
    <p:sldId id="626" r:id="rId5"/>
    <p:sldId id="627" r:id="rId6"/>
    <p:sldId id="698" r:id="rId7"/>
    <p:sldId id="629" r:id="rId8"/>
    <p:sldId id="700" r:id="rId9"/>
    <p:sldId id="69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истемы контроля версий" id="{E5F0A396-A417-43DC-9657-CD19D0759774}">
          <p14:sldIdLst>
            <p14:sldId id="696"/>
            <p14:sldId id="697"/>
            <p14:sldId id="626"/>
            <p14:sldId id="627"/>
            <p14:sldId id="698"/>
            <p14:sldId id="629"/>
            <p14:sldId id="700"/>
            <p14:sldId id="699"/>
          </p14:sldIdLst>
        </p14:section>
        <p14:section name="Default Section" id="{C8A02D82-CCED-4C12-BF82-F8AAA066E9D6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62649-BC3F-4F38-A6D9-736006F57E78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892C12-35B8-438F-9E93-A5B7D19B747E}">
      <dgm:prSet custT="1"/>
      <dgm:spPr/>
      <dgm:t>
        <a:bodyPr/>
        <a:lstStyle/>
        <a:p>
          <a:r>
            <a:rPr lang="ru-RU" sz="2800" dirty="0">
              <a:latin typeface="+mj-lt"/>
              <a:ea typeface="Jura" pitchFamily="2" charset="0"/>
            </a:rPr>
            <a:t>Распределённый</a:t>
          </a:r>
          <a:endParaRPr lang="en-US" sz="2800" dirty="0">
            <a:latin typeface="+mj-lt"/>
            <a:ea typeface="Jura" pitchFamily="2" charset="0"/>
          </a:endParaRPr>
        </a:p>
      </dgm:t>
    </dgm:pt>
    <dgm:pt modelId="{6AF5BD16-6D64-4AF4-AE3A-0F334A0FD4C5}" type="parTrans" cxnId="{83AD39AF-216D-4ECB-A158-5226C37BBCB5}">
      <dgm:prSet/>
      <dgm:spPr/>
      <dgm:t>
        <a:bodyPr/>
        <a:lstStyle/>
        <a:p>
          <a:endParaRPr lang="en-US"/>
        </a:p>
      </dgm:t>
    </dgm:pt>
    <dgm:pt modelId="{B9CB1F77-B10B-498D-AF1D-6EDADC61DFFD}" type="sibTrans" cxnId="{83AD39AF-216D-4ECB-A158-5226C37BBCB5}">
      <dgm:prSet/>
      <dgm:spPr/>
      <dgm:t>
        <a:bodyPr/>
        <a:lstStyle/>
        <a:p>
          <a:endParaRPr lang="en-US"/>
        </a:p>
      </dgm:t>
    </dgm:pt>
    <dgm:pt modelId="{6FA7E9EA-DE6E-44AD-B399-D3FC77CAFDF7}">
      <dgm:prSet custT="1"/>
      <dgm:spPr/>
      <dgm:t>
        <a:bodyPr/>
        <a:lstStyle/>
        <a:p>
          <a:r>
            <a:rPr lang="ru-RU" sz="2800" dirty="0">
              <a:latin typeface="+mj-lt"/>
              <a:ea typeface="Jura" pitchFamily="2" charset="0"/>
            </a:rPr>
            <a:t>Поддерживает нелинейную разработку</a:t>
          </a:r>
        </a:p>
      </dgm:t>
    </dgm:pt>
    <dgm:pt modelId="{4E030F31-33A1-44F4-87DE-B698C8602F12}" type="parTrans" cxnId="{DC16C4A0-4E35-404E-B2DC-5BD76873D95A}">
      <dgm:prSet/>
      <dgm:spPr/>
      <dgm:t>
        <a:bodyPr/>
        <a:lstStyle/>
        <a:p>
          <a:endParaRPr lang="en-US"/>
        </a:p>
      </dgm:t>
    </dgm:pt>
    <dgm:pt modelId="{3ECBDAB5-61ED-4A8B-9CB5-F3FC7923AECE}" type="sibTrans" cxnId="{DC16C4A0-4E35-404E-B2DC-5BD76873D95A}">
      <dgm:prSet/>
      <dgm:spPr/>
      <dgm:t>
        <a:bodyPr/>
        <a:lstStyle/>
        <a:p>
          <a:endParaRPr lang="en-US"/>
        </a:p>
      </dgm:t>
    </dgm:pt>
    <dgm:pt modelId="{C567E960-E657-4F70-A1EF-48F879C9A116}">
      <dgm:prSet custT="1"/>
      <dgm:spPr/>
      <dgm:t>
        <a:bodyPr/>
        <a:lstStyle/>
        <a:p>
          <a:r>
            <a:rPr lang="ru-RU" sz="2800" dirty="0">
              <a:latin typeface="+mj-lt"/>
              <a:ea typeface="Jura" pitchFamily="2" charset="0"/>
            </a:rPr>
            <a:t>Быстрый и расширяемый</a:t>
          </a:r>
          <a:endParaRPr lang="en-US" sz="2800" dirty="0">
            <a:latin typeface="+mj-lt"/>
            <a:ea typeface="Jura" pitchFamily="2" charset="0"/>
          </a:endParaRPr>
        </a:p>
      </dgm:t>
    </dgm:pt>
    <dgm:pt modelId="{A0376781-C478-437D-8734-48BD76EE816D}" type="parTrans" cxnId="{9C2196FB-3055-4B2B-8021-977486D92506}">
      <dgm:prSet/>
      <dgm:spPr/>
      <dgm:t>
        <a:bodyPr/>
        <a:lstStyle/>
        <a:p>
          <a:endParaRPr lang="en-US"/>
        </a:p>
      </dgm:t>
    </dgm:pt>
    <dgm:pt modelId="{FA0F5016-D9F2-4FE4-82DA-F673C2BC7C86}" type="sibTrans" cxnId="{9C2196FB-3055-4B2B-8021-977486D92506}">
      <dgm:prSet/>
      <dgm:spPr/>
      <dgm:t>
        <a:bodyPr/>
        <a:lstStyle/>
        <a:p>
          <a:endParaRPr lang="en-US"/>
        </a:p>
      </dgm:t>
    </dgm:pt>
    <dgm:pt modelId="{3A2738A4-EF23-4837-8C40-2CAF0C9EF080}" type="pres">
      <dgm:prSet presAssocID="{D4A62649-BC3F-4F38-A6D9-736006F57E78}" presName="linear" presStyleCnt="0">
        <dgm:presLayoutVars>
          <dgm:animLvl val="lvl"/>
          <dgm:resizeHandles val="exact"/>
        </dgm:presLayoutVars>
      </dgm:prSet>
      <dgm:spPr/>
    </dgm:pt>
    <dgm:pt modelId="{5C1B0E84-3493-470B-AF57-1012848B6A2C}" type="pres">
      <dgm:prSet presAssocID="{66892C12-35B8-438F-9E93-A5B7D19B74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294FF78-71C9-497D-AF9F-B514809CFFF8}" type="pres">
      <dgm:prSet presAssocID="{B9CB1F77-B10B-498D-AF1D-6EDADC61DFFD}" presName="spacer" presStyleCnt="0"/>
      <dgm:spPr/>
    </dgm:pt>
    <dgm:pt modelId="{869F672A-F23A-4D46-8E5D-21621A62E06D}" type="pres">
      <dgm:prSet presAssocID="{6FA7E9EA-DE6E-44AD-B399-D3FC77CAFDF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437713D-5F34-4C63-B37E-ED518826346F}" type="pres">
      <dgm:prSet presAssocID="{3ECBDAB5-61ED-4A8B-9CB5-F3FC7923AECE}" presName="spacer" presStyleCnt="0"/>
      <dgm:spPr/>
    </dgm:pt>
    <dgm:pt modelId="{F9819D27-FC80-4B56-9A25-2E309E183A82}" type="pres">
      <dgm:prSet presAssocID="{C567E960-E657-4F70-A1EF-48F879C9A11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641B00E-B45B-4E56-B039-C1B07200E896}" type="presOf" srcId="{6FA7E9EA-DE6E-44AD-B399-D3FC77CAFDF7}" destId="{869F672A-F23A-4D46-8E5D-21621A62E06D}" srcOrd="0" destOrd="0" presId="urn:microsoft.com/office/officeart/2005/8/layout/vList2"/>
    <dgm:cxn modelId="{131F531A-4222-4755-9520-7D5851A83DFC}" type="presOf" srcId="{66892C12-35B8-438F-9E93-A5B7D19B747E}" destId="{5C1B0E84-3493-470B-AF57-1012848B6A2C}" srcOrd="0" destOrd="0" presId="urn:microsoft.com/office/officeart/2005/8/layout/vList2"/>
    <dgm:cxn modelId="{A23E3A60-0780-4596-AC65-CE570FCFEB35}" type="presOf" srcId="{C567E960-E657-4F70-A1EF-48F879C9A116}" destId="{F9819D27-FC80-4B56-9A25-2E309E183A82}" srcOrd="0" destOrd="0" presId="urn:microsoft.com/office/officeart/2005/8/layout/vList2"/>
    <dgm:cxn modelId="{DC16C4A0-4E35-404E-B2DC-5BD76873D95A}" srcId="{D4A62649-BC3F-4F38-A6D9-736006F57E78}" destId="{6FA7E9EA-DE6E-44AD-B399-D3FC77CAFDF7}" srcOrd="1" destOrd="0" parTransId="{4E030F31-33A1-44F4-87DE-B698C8602F12}" sibTransId="{3ECBDAB5-61ED-4A8B-9CB5-F3FC7923AECE}"/>
    <dgm:cxn modelId="{83AD39AF-216D-4ECB-A158-5226C37BBCB5}" srcId="{D4A62649-BC3F-4F38-A6D9-736006F57E78}" destId="{66892C12-35B8-438F-9E93-A5B7D19B747E}" srcOrd="0" destOrd="0" parTransId="{6AF5BD16-6D64-4AF4-AE3A-0F334A0FD4C5}" sibTransId="{B9CB1F77-B10B-498D-AF1D-6EDADC61DFFD}"/>
    <dgm:cxn modelId="{CE2D39DC-0059-4372-B094-E86A878F6761}" type="presOf" srcId="{D4A62649-BC3F-4F38-A6D9-736006F57E78}" destId="{3A2738A4-EF23-4837-8C40-2CAF0C9EF080}" srcOrd="0" destOrd="0" presId="urn:microsoft.com/office/officeart/2005/8/layout/vList2"/>
    <dgm:cxn modelId="{9C2196FB-3055-4B2B-8021-977486D92506}" srcId="{D4A62649-BC3F-4F38-A6D9-736006F57E78}" destId="{C567E960-E657-4F70-A1EF-48F879C9A116}" srcOrd="2" destOrd="0" parTransId="{A0376781-C478-437D-8734-48BD76EE816D}" sibTransId="{FA0F5016-D9F2-4FE4-82DA-F673C2BC7C86}"/>
    <dgm:cxn modelId="{5FEF0135-F583-49B4-BB18-6395C86C8948}" type="presParOf" srcId="{3A2738A4-EF23-4837-8C40-2CAF0C9EF080}" destId="{5C1B0E84-3493-470B-AF57-1012848B6A2C}" srcOrd="0" destOrd="0" presId="urn:microsoft.com/office/officeart/2005/8/layout/vList2"/>
    <dgm:cxn modelId="{FCE4D3E8-51B0-47DD-893D-6FCCD4BDBA66}" type="presParOf" srcId="{3A2738A4-EF23-4837-8C40-2CAF0C9EF080}" destId="{A294FF78-71C9-497D-AF9F-B514809CFFF8}" srcOrd="1" destOrd="0" presId="urn:microsoft.com/office/officeart/2005/8/layout/vList2"/>
    <dgm:cxn modelId="{7A7DA69C-FE9B-49E4-A7A8-94553710D678}" type="presParOf" srcId="{3A2738A4-EF23-4837-8C40-2CAF0C9EF080}" destId="{869F672A-F23A-4D46-8E5D-21621A62E06D}" srcOrd="2" destOrd="0" presId="urn:microsoft.com/office/officeart/2005/8/layout/vList2"/>
    <dgm:cxn modelId="{BF1FAAD7-4F76-49CE-9D5C-3AFAD449C4EA}" type="presParOf" srcId="{3A2738A4-EF23-4837-8C40-2CAF0C9EF080}" destId="{7437713D-5F34-4C63-B37E-ED518826346F}" srcOrd="3" destOrd="0" presId="urn:microsoft.com/office/officeart/2005/8/layout/vList2"/>
    <dgm:cxn modelId="{7428174D-CD66-40AB-93E4-82C2166D17FF}" type="presParOf" srcId="{3A2738A4-EF23-4837-8C40-2CAF0C9EF080}" destId="{F9819D27-FC80-4B56-9A25-2E309E183A8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B0E84-3493-470B-AF57-1012848B6A2C}">
      <dsp:nvSpPr>
        <dsp:cNvPr id="0" name=""/>
        <dsp:cNvSpPr/>
      </dsp:nvSpPr>
      <dsp:spPr>
        <a:xfrm>
          <a:off x="0" y="654599"/>
          <a:ext cx="6858000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+mj-lt"/>
              <a:ea typeface="Jura" pitchFamily="2" charset="0"/>
            </a:rPr>
            <a:t>Распределённый</a:t>
          </a:r>
          <a:endParaRPr lang="en-US" sz="2800" kern="1200" dirty="0">
            <a:latin typeface="+mj-lt"/>
            <a:ea typeface="Jura" pitchFamily="2" charset="0"/>
          </a:endParaRPr>
        </a:p>
      </dsp:txBody>
      <dsp:txXfrm>
        <a:off x="59399" y="713998"/>
        <a:ext cx="6739202" cy="1098002"/>
      </dsp:txXfrm>
    </dsp:sp>
    <dsp:sp modelId="{869F672A-F23A-4D46-8E5D-21621A62E06D}">
      <dsp:nvSpPr>
        <dsp:cNvPr id="0" name=""/>
        <dsp:cNvSpPr/>
      </dsp:nvSpPr>
      <dsp:spPr>
        <a:xfrm>
          <a:off x="0" y="2058600"/>
          <a:ext cx="6858000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+mj-lt"/>
              <a:ea typeface="Jura" pitchFamily="2" charset="0"/>
            </a:rPr>
            <a:t>Поддерживает нелинейную разработку</a:t>
          </a:r>
        </a:p>
      </dsp:txBody>
      <dsp:txXfrm>
        <a:off x="59399" y="2117999"/>
        <a:ext cx="6739202" cy="1098002"/>
      </dsp:txXfrm>
    </dsp:sp>
    <dsp:sp modelId="{F9819D27-FC80-4B56-9A25-2E309E183A82}">
      <dsp:nvSpPr>
        <dsp:cNvPr id="0" name=""/>
        <dsp:cNvSpPr/>
      </dsp:nvSpPr>
      <dsp:spPr>
        <a:xfrm>
          <a:off x="0" y="3462600"/>
          <a:ext cx="6858000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+mj-lt"/>
              <a:ea typeface="Jura" pitchFamily="2" charset="0"/>
            </a:rPr>
            <a:t>Быстрый и расширяемый</a:t>
          </a:r>
          <a:endParaRPr lang="en-US" sz="2800" kern="1200" dirty="0">
            <a:latin typeface="+mj-lt"/>
            <a:ea typeface="Jura" pitchFamily="2" charset="0"/>
          </a:endParaRPr>
        </a:p>
      </dsp:txBody>
      <dsp:txXfrm>
        <a:off x="59399" y="3521999"/>
        <a:ext cx="67392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2B0B-FBE6-4C35-D976-68DE855AE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86411-E4F8-3C21-94B7-FBA797D45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3FC7C-6AAF-0B13-F213-50BDC12F8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1294-3460-4A10-8569-A801DC55590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6D057-5E61-2003-C55F-EAD0048B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8E8F2-1ED7-7F64-597B-55BB4798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724D-2214-428E-B1B7-68C39EC84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1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2040-6FC0-8D9A-A679-45019B04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91025-A88F-8924-7207-C15BDDCE7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DFFD7-ABEE-D57D-616E-6EE096DBD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1294-3460-4A10-8569-A801DC55590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1DADB-2CAF-9DAB-7A55-BC3A3610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E34D0-A5C7-9651-B49F-A0C6F087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724D-2214-428E-B1B7-68C39EC84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5131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327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568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644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479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328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033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243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058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12582513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1101911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DB27D0-530B-B79C-DE5E-28DA70956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26AFB-29B1-0145-D39E-B88553218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575E7-B1A7-A604-8ED4-3BB3A83C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1294-3460-4A10-8569-A801DC55590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ACEDD-8A5D-FC00-999E-BB11110BE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5475B-FE42-1883-1568-F7B33410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724D-2214-428E-B1B7-68C39EC84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1106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267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510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890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11375501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936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366607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200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08612138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65951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657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29828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204121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734873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59274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6222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1183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9522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56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07221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83751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17749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64838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93270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24375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31471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C221-7C03-A4BA-8765-AF4DE435B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42BB6-F0A9-7444-E13A-D49FE9B9C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3368C-814D-BEFB-B9A6-9B891484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1294-3460-4A10-8569-A801DC55590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6CBF0-03FB-84C2-7870-9B891561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40BB0-DDAA-D671-062E-B96F50B2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724D-2214-428E-B1B7-68C39EC84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994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400745185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082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03264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543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865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38228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608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18528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778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07531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CA29-C852-7C39-A209-28757A0F4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5973A-14BA-3774-FFC2-54D033232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0CF42-73E4-8A48-D1C8-A029862A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1294-3460-4A10-8569-A801DC55590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8F263-0D1C-084B-E576-1F932814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0B67A-FC6E-7903-E95C-1B278AEE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724D-2214-428E-B1B7-68C39EC84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976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95676658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0869611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459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91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5309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845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577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78186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86406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01099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C7A7-70E0-F9E9-2E9C-C784568B2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381FE-6B2D-C25E-88C1-E1FD1526A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CF503-103E-7322-20DA-FC8421194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EFBC5-9115-FBD5-ED53-216F2650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1294-3460-4A10-8569-A801DC55590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AEA53-997F-7703-ADC5-0257194A8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C2EF4-69F1-37A0-7F9A-3BD38DD9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724D-2214-428E-B1B7-68C39EC84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512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86586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68019651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417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88684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62555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47747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96014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90757239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254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32478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376B-6C37-99A1-418E-5446BCD2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EFBB6-2C6F-49A6-80C6-73E85F9C0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A241C-E242-0341-63FB-2EB8DD2AC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A73253-CCB2-10B1-26E0-E8F044D8E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F79C4-A5BD-59F9-B8ED-AEF8F32B1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299A36-4789-04C4-8055-5C4409BA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1294-3460-4A10-8569-A801DC55590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FC21C8-9CD3-E947-3255-CD63D91F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BB5C9-0463-BFD8-079D-8CC63627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724D-2214-428E-B1B7-68C39EC84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670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660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63647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3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782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29180119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617662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632415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771216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304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5813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E945-91BC-25B1-A31A-EB28236E9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07207A-ACD3-E528-4EED-3CD3AD0E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1294-3460-4A10-8569-A801DC55590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50DDA7-1070-9AAD-A1FA-ABD8FC51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C1A260-60BF-0405-72C9-C2E4521C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724D-2214-428E-B1B7-68C39EC84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4665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8612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65447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80488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82747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82241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164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149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30883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42233370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68071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45066-E849-FB16-737E-B525E4AC6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1294-3460-4A10-8569-A801DC55590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71FC5-CC2E-3948-23B9-FDE97C2B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82ADA-DCB3-2327-92A3-2A0C222F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724D-2214-428E-B1B7-68C39EC84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8602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84793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888290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137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359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69693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6808516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99114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68899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2548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79791872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CA466-11C8-EC68-E9E3-8E2037CF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6C578-9561-7D1B-2AE6-62555F4D7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2F76D-8C25-3B82-C5BF-4D7BB0AB2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A4C4E-2825-BE62-BA4E-767D0FAD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1294-3460-4A10-8569-A801DC55590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E0FAC-8E50-55BD-40F1-229FA035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0640B-A715-F6D7-9BA5-A399EDCA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724D-2214-428E-B1B7-68C39EC84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0452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20063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3061824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28242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02465243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12316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562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14778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648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40356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357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682D-4722-5A4D-3B69-841317B7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2851B8-346A-0A06-DB2B-88800EA03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88366-A50E-BE3F-0111-B111F7092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BA871-DF50-8075-C5A9-C9317DD24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1294-3460-4A10-8569-A801DC55590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FF5AD-5D24-8D61-56FF-D49EFB5B8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0BC55-3D0A-6EB5-95FA-A1D35E37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724D-2214-428E-B1B7-68C39EC84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3640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16443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22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14883331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36223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062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072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408956236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577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41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31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07444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A1B6BE-A550-8073-745E-05ACC4D3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C519E-5EA4-ABFC-61F6-C90FBC096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ACC3D-6C8C-37D6-BE83-1F35C7245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31294-3460-4A10-8569-A801DC55590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15560-CDA9-67A6-2369-EB1224EEC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FE186-14C8-CE6D-72BB-2A7713602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C724D-2214-428E-B1B7-68C39EC84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7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7954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Системы контроля версий (</a:t>
            </a:r>
            <a:r>
              <a:rPr lang="en-US" sz="3600" dirty="0">
                <a:ea typeface="Jura" pitchFamily="2" charset="0"/>
              </a:rPr>
              <a:t>VCS</a:t>
            </a:r>
            <a:r>
              <a:rPr lang="ru-RU" sz="3600" dirty="0">
                <a:ea typeface="Jura" pitchFamily="2" charset="0"/>
              </a:rPr>
              <a:t>)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13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178DAE08-F143-2F55-F1F1-0FFB570D076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ru-RU" dirty="0"/>
              <a:t>Системы контроля версий</a:t>
            </a:r>
            <a:endParaRPr lang="en-US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5750F950-7C72-5A59-4D76-7134497EE34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ru-RU" dirty="0"/>
              <a:t>Отслеживает изменения файла</a:t>
            </a:r>
            <a:r>
              <a:rPr lang="en-US" dirty="0"/>
              <a:t>/</a:t>
            </a:r>
            <a:r>
              <a:rPr lang="ru-RU" dirty="0"/>
              <a:t>файлов на одной машине, позволяет создавать контрольные точки и переходить между ними, набор контрольных точек собирается в историю изменений файла</a:t>
            </a:r>
            <a:r>
              <a:rPr lang="en-US" dirty="0"/>
              <a:t>/</a:t>
            </a:r>
            <a:r>
              <a:rPr lang="ru-RU" dirty="0"/>
              <a:t>файлов.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11C2929-2064-4500-7FB7-32C074B44A2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ru-RU" dirty="0"/>
              <a:t>Локальная</a:t>
            </a:r>
            <a:endParaRPr lang="en-US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4EC8AF6A-3DAC-1DE4-6ABA-415D742D4193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ru-RU" dirty="0"/>
              <a:t>История изменений хранится на отдельном сервере, каждый из участников в любой момент времени может добавлять и изменять файлы на сервере, таким образом, история и текущее состояние файлов всегда остаётся одинаковым для всех участников.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2F91FE9F-3575-3214-CA14-9DEE9F46D11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ru-RU" dirty="0"/>
              <a:t>Централизованная</a:t>
            </a:r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0BA2A643-CEB0-9723-DA6F-2A6FD0C99056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ru-RU" dirty="0"/>
              <a:t>У каждого участника хранится вся история и все файлы, но есть разбиение на отдельные наборы файлов – ветки.</a:t>
            </a:r>
            <a:endParaRPr lang="en-US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910D131C-0A80-4761-81C3-14657057F109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ru-RU" dirty="0"/>
              <a:t>Распределённая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708F09-7945-96EE-5EF7-AE71E8A76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790" y="4360927"/>
            <a:ext cx="2404686" cy="201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D849859-551F-FA0B-A671-CE3919776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286" y="4364182"/>
            <a:ext cx="2643954" cy="207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96C2612-62CE-6BED-E967-31D145EAC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609" y="3747562"/>
            <a:ext cx="2388524" cy="268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65064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5B4A41-A261-44BD-A401-39BE65EB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6000" dirty="0">
                <a:ea typeface="Jura" pitchFamily="2" charset="0"/>
              </a:rPr>
              <a:t>Централизованная система</a:t>
            </a:r>
            <a:endParaRPr lang="en-US" sz="6000" dirty="0">
              <a:ea typeface="Jura" pitchFamily="2" charset="0"/>
            </a:endParaRPr>
          </a:p>
        </p:txBody>
      </p:sp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CFE313-A9DC-4695-818E-1211E17DF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324" y="2598738"/>
            <a:ext cx="8101101" cy="3578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898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3352-DEC1-4F7E-8F84-572C2637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ru-RU" sz="6000" dirty="0">
                <a:ea typeface="Jura" pitchFamily="2" charset="0"/>
              </a:rPr>
              <a:t>Распределённая система</a:t>
            </a:r>
            <a:endParaRPr lang="en-US" sz="6000" dirty="0">
              <a:ea typeface="Jura" pitchFamily="2" charset="0"/>
            </a:endParaRP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66DA8E4-C7CB-454C-A3F4-29BE96CA6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699" y="2598738"/>
            <a:ext cx="5410352" cy="35782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587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E4B18C75-46E5-2FE3-2E41-533290AC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GIT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208363F-6AE1-7011-920B-485D7F0A7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Одна из самых популярных систем контроля версий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28C6E5-9015-AB6F-9FD8-ECAB7D1BF6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020087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63C62B-3B24-4B22-A874-F7AE0151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ea typeface="Jura" pitchFamily="2" charset="0"/>
              </a:rPr>
              <a:t>Git Flow</a:t>
            </a:r>
          </a:p>
        </p:txBody>
      </p:sp>
      <p:pic>
        <p:nvPicPr>
          <p:cNvPr id="7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48AD35-024C-492B-B016-41F3E0B80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795" y="2598738"/>
            <a:ext cx="7828159" cy="3578225"/>
          </a:xfrm>
          <a:noFill/>
        </p:spPr>
      </p:pic>
    </p:spTree>
    <p:extLst>
      <p:ext uri="{BB962C8B-B14F-4D97-AF65-F5344CB8AC3E}">
        <p14:creationId xmlns:p14="http://schemas.microsoft.com/office/powerpoint/2010/main" val="324248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dirty="0">
                <a:latin typeface="+mn-lt"/>
                <a:ea typeface="Jura" pitchFamily="2" charset="0"/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830463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63C62B-3B24-4B22-A874-F7AE0151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GitHub  Flow </a:t>
            </a:r>
            <a:endParaRPr lang="en-US" dirty="0">
              <a:ea typeface="Jura" pitchFamily="2" charset="0"/>
            </a:endParaRPr>
          </a:p>
        </p:txBody>
      </p:sp>
      <p:pic>
        <p:nvPicPr>
          <p:cNvPr id="6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B8E3653C-DDE0-D10A-1EA8-029E276704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1430" y="2598738"/>
            <a:ext cx="6380890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91110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Системы контроля версий (VCS)</vt:lpstr>
      <vt:lpstr>PowerPoint Presentation</vt:lpstr>
      <vt:lpstr>Централизованная система</vt:lpstr>
      <vt:lpstr>Распределённая система</vt:lpstr>
      <vt:lpstr>GIT</vt:lpstr>
      <vt:lpstr>Git Flow</vt:lpstr>
      <vt:lpstr>GitHub</vt:lpstr>
      <vt:lpstr>GitHub  Flow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контроля версий (VCS)</dc:title>
  <dc:creator>Mikita Tsiarentsyeu</dc:creator>
  <cp:lastModifiedBy>Mikita Tsiarentsyeu</cp:lastModifiedBy>
  <cp:revision>1</cp:revision>
  <dcterms:created xsi:type="dcterms:W3CDTF">2022-10-14T13:46:35Z</dcterms:created>
  <dcterms:modified xsi:type="dcterms:W3CDTF">2022-10-14T13:47:06Z</dcterms:modified>
</cp:coreProperties>
</file>