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1" r:id="rId3"/>
    <p:sldId id="391" r:id="rId4"/>
    <p:sldId id="389" r:id="rId5"/>
    <p:sldId id="378" r:id="rId6"/>
    <p:sldId id="8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B6A0-E766-2C03-E1AC-470C4273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BC765-F4CF-66D7-3A60-44D699E80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A4EF-AA07-D806-3211-4960CAC9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D770-C07D-1A51-8940-422E2F39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FC84-1E76-8A9F-F811-2F89613E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381-E08A-E95F-B686-B360C6FC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625D3-B505-ADFB-485C-AEB742663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310D-2592-D52F-0539-C21EA584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D3466-BB61-D2CB-1CCA-DBECC946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6DA4-C738-4ADA-1E54-18AC2458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43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0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93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52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37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43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7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66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92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0116000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13781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044D6-DBA6-EB6E-0AFF-D97CBA10C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DD83D-FD49-9BDE-0DE5-25E58E1B9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E413-53C4-88F0-736D-81348460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6B248-32EA-CBFA-23E1-296F6FB2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76D5-AE8C-CAB2-83C1-1385588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639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7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25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005451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50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4397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194965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3640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95722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021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8993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1943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073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739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951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5082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663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45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094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034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810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086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38C6-6B7A-9925-1BA6-56479636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98DA-DEA1-BAF7-F969-9E4A0417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5B7E-42A0-3CE5-DFE9-2DA31BA3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39A5-2B60-55E3-276C-F557C697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4C5B-EFA1-3B5E-1F5F-F5FB0F14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0705785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24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896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2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72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758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22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45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16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3333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F569-F1C4-C7B9-221C-45385588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47DA-EFA6-2F5C-1926-27BCB923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7787-7CB9-A1D2-90D0-64956522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ED52-9B79-7167-33CC-0FD681AF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E13C-ADCB-B6DC-068E-3CD2CAE8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2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340515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840756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73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90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678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14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30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4080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50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785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CF1-F976-B0D4-2C2B-7BD7A9C3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A2DE-29BA-39E5-5B6A-F3B572F7C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73831-DFDC-DA74-D19D-E01C54CA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F3CB-19DA-A068-C591-8DC0314A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8E108-5F76-4299-11F5-27B18A1A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3A06-4FF8-3C98-2BEB-E1C23D74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9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8391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5992181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51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795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19506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397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341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257408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39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7960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2CC7-4F32-1F02-CBB1-11E8E625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B5F51-2004-DA84-53DB-2AC8E00E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E86ED-152B-59CC-F977-45FB41D2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B60A9-8115-EC65-372F-DFAB2B840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0721A-D590-A2C9-F53E-2DCAC8631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F3065-99EB-13C2-33ED-950E98D9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37E38-C5DD-6A22-B2B5-9B7B9BC7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142FC-DCCD-0336-469B-931CFB65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19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2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642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94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14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1448093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95530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0402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9939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04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997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9A5B-1741-417B-9BEE-1E095A75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4969E-862D-F393-D576-B171FD5F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A19F3-6A61-D961-7F45-F9E68CD7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6BB37-79E5-A00D-6B9B-0454A69A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81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08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77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663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311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0911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80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7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7413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006481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231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7770C-BACC-2A0F-552A-89A22754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486A4-F612-CEEC-3521-AE49575C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6FEE-2B57-29F7-6DEF-4C1580AB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82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70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89265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6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8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40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4104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2119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2829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760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061242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FE0-F457-ADD5-DB91-4FE042CC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E943-C823-AD81-8946-555F2F77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D9852-31FB-2486-F564-B49957AC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B036F-B23F-A4CE-79B0-9F055776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43CCA-491E-DAC5-DA5D-EA885979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F13C-2573-EDD7-EA5A-D5FF663A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11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409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86052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129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254947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843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24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524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4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938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2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7A50-19E0-B827-99D0-1316025D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6689C-C3E4-224E-9F7C-1A3326C81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277EF-9777-88D6-212D-44022141A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0F03-39C6-9E61-8DC8-28313BB2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7D50-E070-D062-B4FE-AB57FD90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762D7-41D1-F0C5-ADB5-5C4C24A1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49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9654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3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2609637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96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03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1218769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0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6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8476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theme" Target="../theme/theme2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A9013-CD72-33B6-9B89-50B8EA49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296FE-10FC-B670-6262-00EB095A1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475F-A3F9-E4FE-1F55-F57586AAA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57ED-E5B3-4367-BBE7-BB9D76E0D9B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AA06-35EF-C571-66E6-B458ABC1E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156D-B40D-AC84-E134-BF5142521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D8DF-B350-4CC5-ABC9-C933A037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098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5" r:id="rId114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построения чертежа на основе уже существующего, при этом все свойства родительского чертежа/класса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8925D459-13DD-CF57-6238-FEFFEC272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648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A1EB-06F2-4012-8109-F3D5CA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B7-48B9-4F64-9837-15926EF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Наследуемый класс указывается в скобках – </a:t>
            </a: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SuperclassName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Множественное наследование разрешено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Подклассы наследуют все атрибуты суперклассов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Экземпляры классов получают все атрибуты из иерархии наследования, поиск ведётся с нижнего уровня, порядок классов можно узнать с помощью функции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mro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2A2F7-5EE8-488B-B86D-9C671806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“Magic” methods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BE5C2EB-1497-4232-B66B-D52797842B0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__abs__, __add__, __and__, __bool__, __ceil__, __class__,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__doc__, __eq__, __float__, __floor__,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__format__,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getattribute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getnewargs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__hash__, __index__,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init_subclass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__int__, __invert__, __le__,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__mod__,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__ne__, __neg__, __new__, __or__, __pos__, __pow__,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__rand__,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rdivmod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__reduce__,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reduce_ex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repr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rfloordiv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rlshift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rmod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rmul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__round__,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rpow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rshift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rsub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setattr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__str__, __sub__,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subclasshook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truediv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trunc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__, 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xor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91F25-15C6-49B8-BB55-920EEC77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Методы, неявно применяющиеся для выполнения почти всех стандартных операций и операндов, могут быть добавлены в любой класс для реализации поддержки определённого поведения.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2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A385C3AD-4F4F-453C-9FFB-29622304CA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r="16082"/>
          <a:stretch/>
        </p:blipFill>
        <p:spPr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22550C-2E75-42BC-9CA3-7AF3E90C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sz="3000" dirty="0"/>
              <a:t>Полиморфизм </a:t>
            </a:r>
            <a:endParaRPr lang="en-US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CE4C2-0D19-4C6D-B6CB-14796923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Полиморфизм предполагает возможность создавать объекты и функции, которые могут иметь несколько разных реализаций. При этом нужная реализация будет выбрана на этапе выполнения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/>
              <a:t>Наследование, перегрузка методов(операторов) и полиморфизм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12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Наследование</vt:lpstr>
      <vt:lpstr>Наследование</vt:lpstr>
      <vt:lpstr>“Magic” methods</vt:lpstr>
      <vt:lpstr>Полиморфизм </vt:lpstr>
      <vt:lpstr>Наследование, перегрузка методов(операторов) и полиморфизм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Mikita Tsiarentsyeu</dc:creator>
  <cp:lastModifiedBy>Mikita Tsiarentsyeu</cp:lastModifiedBy>
  <cp:revision>1</cp:revision>
  <dcterms:created xsi:type="dcterms:W3CDTF">2023-01-13T13:51:10Z</dcterms:created>
  <dcterms:modified xsi:type="dcterms:W3CDTF">2023-01-13T13:51:40Z</dcterms:modified>
</cp:coreProperties>
</file>