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1" r:id="rId3"/>
    <p:sldId id="752" r:id="rId4"/>
    <p:sldId id="748" r:id="rId5"/>
    <p:sldId id="753" r:id="rId6"/>
    <p:sldId id="7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3FE1-03C0-A03F-15C2-45AB06D6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F4DBA-95D1-0976-DC27-8F55C6ED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D52D-E8B3-34A0-8F87-EC7E3608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F0E5-FDB7-08C5-DE6F-C9E22C7E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CC71-260A-9E52-5E1E-5FEB3C7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6A5-0D5F-5ED4-6838-033D70E5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261BF-1C3F-63E7-8586-5385F591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E899-E3B0-4BA7-128F-6F6F9DFD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B5C6-2535-78CF-4285-8600821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887F-CE1A-EDE6-0692-67DB7865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4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9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6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5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9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77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0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63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98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1455564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66071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9BEB6-7A8B-70EC-3E8E-86CA3ED23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924C1-7124-41B9-58A3-05801E6D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0E5B-E8C8-55C7-0E2C-B21273F2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17E59-463A-BBD0-3717-C4149EF3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F45A-1AB0-9C2E-8687-E3D4CB65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8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9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815257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9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840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7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290296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346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80940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012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657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1704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410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307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57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30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9620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535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499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293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7672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614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131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2972-9014-95D4-387A-6567EBD8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C7A2-1AA8-4D33-C9C3-CA54B4DF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A07-F035-3179-2DD3-7FAFACF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62FD-7A73-192E-D245-EF8579EF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0236-61A3-F863-11F7-3D72B05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148554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7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400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5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29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928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55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030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7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9508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AE79-F7D8-CCD0-8C99-EDFBF80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4D374-A4A5-9516-FE91-AA858E33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9359-7CEE-AB0C-6688-192A9251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8515-F41C-732E-1A4E-86DA3BE8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6C17-E974-970B-BF07-4680CBB4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8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07868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854056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9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1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357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8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9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9762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5208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076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6A3-BD9F-6041-BF84-806A1FF8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AA21-DC15-2A9C-3B97-02AD9F25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D62FE-2372-8E3A-B606-2086C265D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D3E11-D852-BF66-7656-43FD32A7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9CD3-258E-E2EA-3D76-3D752E97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D9DB-8E04-131A-9AC2-9B6AD823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2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17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481708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79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009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0343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156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553896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5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77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E14A-64C6-8150-FAB7-8362939A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8AB5-DF4B-A24B-7ADD-25DF0CD2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9B1FC-2D61-69A1-00D4-0B36192E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C9B80-4DCF-5020-E516-D47CC761C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1D712-5675-C60E-B6CB-2EE8A7735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09147-C807-1EE7-3AE5-EE9C662B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34F14-F937-68DE-E066-33106300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8087B-D9EA-12B7-9701-B8FD228F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27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49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933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13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7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5221619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0038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1516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2397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04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94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0D1-B656-E22F-A3F5-351FBA6F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DF29C-9F36-AE9A-F20B-EA84BF85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5B56-CB9B-6030-AB7F-AA35E725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03716-00EE-713F-D0F3-8DF1828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00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158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310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195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1842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8261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66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2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244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711820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942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31CC7-0557-BD0B-7768-32D62799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0B1D5-9DDD-8A7C-726A-D7F698CB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99579-6856-CA46-7142-C43F5DAA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30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0014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8914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3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42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6504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65931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769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3222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8554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127919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E43-2D08-751A-C094-40D3359C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5F88-6B39-B3A5-CD7A-8997C4FE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BD3A-2980-F747-1F82-F69A8B30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CA9-2414-FE58-694B-8511F915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8C61-081C-12A7-37E6-5D75B3C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D0D7E-969A-C356-156A-84C3A606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35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840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83355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003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256805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858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1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136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98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04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0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A1A8-1EAF-16FA-DFFC-05B00731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B8CF2-3033-2C4E-2879-D82465D0B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F0D7-4B74-5491-4247-EBD35B8D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7A4E-A524-187E-E174-77424D1D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6DC-FB03-CE6F-EFA6-5196D129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F0A24-AA2D-4E21-D56B-29B01D23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86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121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93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938758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43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2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9674331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67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1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40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828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D5F5B-EFD1-0A2A-8896-165C3612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CBA7-30D2-3685-C6D6-83F5A289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20B2-3C56-8368-8379-3C7E83F1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B646-BE10-4701-A62F-EC0589177D2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7794-8AAF-6CC3-2C44-96AE48BD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8ADA-3E71-485D-8CB4-6BDB9D6A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8D54-600B-490F-BDF2-9EA3D235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2299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Pizza factory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Сумма цифр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6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counter</vt:lpstr>
      <vt:lpstr>Pizza factory</vt:lpstr>
      <vt:lpstr>“callback”</vt:lpstr>
      <vt:lpstr>Функциональное программирование I: Рекурсия</vt:lpstr>
      <vt:lpstr>Сумма цифр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</dc:title>
  <dc:creator>Mikita Tsiarentsyeu</dc:creator>
  <cp:lastModifiedBy>Mikita Tsiarentsyeu</cp:lastModifiedBy>
  <cp:revision>1</cp:revision>
  <dcterms:created xsi:type="dcterms:W3CDTF">2022-11-28T13:50:10Z</dcterms:created>
  <dcterms:modified xsi:type="dcterms:W3CDTF">2022-11-28T13:50:38Z</dcterms:modified>
</cp:coreProperties>
</file>