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9" r:id="rId3"/>
    <p:sldId id="740" r:id="rId4"/>
    <p:sldId id="741" r:id="rId5"/>
    <p:sldId id="742" r:id="rId6"/>
    <p:sldId id="743" r:id="rId7"/>
    <p:sldId id="744" r:id="rId8"/>
    <p:sldId id="7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входящих аргументов</a:t>
          </a:r>
          <a:endParaRPr lang="en-US" dirty="0">
            <a:latin typeface="+mj-lt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+mj-lt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+mj-lt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+mj-lt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необязательный оператор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+mj-lt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+mj-lt"/>
              <a:ea typeface="Jura" pitchFamily="2" charset="0"/>
            </a:rPr>
            <a:t>return </a:t>
          </a:r>
          <a:r>
            <a:rPr lang="ru-RU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и входящих аргументов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+mj-lt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+mj-lt"/>
              <a:ea typeface="Jura" pitchFamily="2" charset="0"/>
            </a:rPr>
            <a:t>return </a:t>
          </a:r>
          <a:r>
            <a:rPr lang="ru-RU" sz="1300" kern="1200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EBA7-A21C-DC66-EA9F-397DEB656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083B2-6B64-2829-6C12-A625A06E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16DA-A18D-2024-37E9-FD04F591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0AB04-269C-7F8F-0DA1-DBAF953D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8639-276B-607F-336E-ADEC3202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1086-1C2E-DFBB-9539-761A2BF0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705FE-4070-4634-BBA2-2C1AE4937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5770-48BD-56F7-7AD9-F2CF9108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0A7C-9F28-D4BA-61BB-A29AD40A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7193-5368-751E-B1A2-EE0C88A3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30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1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7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79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4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42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76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6246940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97445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26D8E-F9BD-B130-8A30-4088F784F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B2B45-87ED-1E8C-4BA7-FE043CFEF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CB33-5A10-A3C6-3E6F-30623C57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DD1F-08E3-5BB7-60C7-6113438D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237E-2279-A7C7-46BD-2951E2A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36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92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2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97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022221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88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5112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52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613516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765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34185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374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1029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25442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372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0645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3038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05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2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7470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054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4262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240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427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7023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913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CB54-AC7E-7B53-81B0-15035BE1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2F52-29C0-954D-37A8-553A2D2F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9E7E-6AFD-B9D1-73E9-CC15DDBA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2169-34EA-E048-3A1C-203952F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D1B7-BD98-1F93-1D75-BA71655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28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310187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1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8429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9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8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436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9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796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62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310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EE0F-B73F-5D88-7E22-1F92DA04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6E5AD-6FB9-E8F2-4105-B18214F2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CAF3-5EA6-B924-C18C-A02A243E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9E06-6D6B-9A0F-90E1-8493F30B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C654-4042-9737-C7A0-DEBC57DD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2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513377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696001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02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2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3794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45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5266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3078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371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00B9-8015-32B6-83E6-061C9A79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39FF-C359-0BEC-B82C-8F370EF1D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8599-15BA-78B1-1D9C-E6D2FA0B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588BF-9F38-4F23-A867-489F637B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CAC3-86C0-83D3-DC11-C3D3A9EF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E442-3662-4C13-D81C-8125A1B5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515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086305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9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6178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24433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4857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106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782002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4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6957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4D24-A708-BF7C-C0ED-4FF7DC29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66F7-EDD0-C5B7-AFC2-6044B346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6825E-6307-0A4F-F0D1-CEF12E09A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78C7D-383A-5670-1D37-C927EC9C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3F746-92BC-B1D9-A254-C7BBCC61E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2E178-7BA9-4EB7-DC99-FFD6D4E9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BAFA0-9541-3D03-25B6-EF388D1A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E68C5-40DA-AC91-ECCD-5B47A73A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83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8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540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01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615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7481790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6311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52572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09846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5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5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C684-7483-074C-9F37-A6BAFE83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7A500-5932-2B98-ECBF-621C4C3F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A485D-D32E-9FC2-2E45-46A56BBF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A9AD8-03AA-F69D-08F0-55DC604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45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1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454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0591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076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786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2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74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6900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941032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377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6020D-37B2-2842-B42F-D179E5A5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84E52-5831-F732-8FC5-61AEABE0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5A8DD-463F-C7F6-C075-D0D584B1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76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2035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75587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29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01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503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52356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198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420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2503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794561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42A4-F0E9-EB77-29FE-3E66D6E2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C74C-66EF-015E-FB1C-6AF0CB60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F9DB7-4B00-C3A4-FE94-AF69E6A9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89FB-8A77-62F7-784A-38A29039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9D88-2BFE-67CD-9BB5-600707E6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04CC-F805-1FB3-9DB3-F73C6C85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72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862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2572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815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5164991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507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27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783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7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2470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8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9E79-00B2-5727-2A31-146F0A81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CFE76-526E-4D32-5D37-F9D805103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31B84-B6B5-68CA-8036-EBCE414F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3382-20F4-603D-0EA6-120BDB35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10E7-750C-0BEB-DE6D-A4DA2F6C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BC33B-1012-DEA8-349C-EA37A120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3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602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1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45557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04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3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722876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50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06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31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103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CFD7E-01CC-BBBA-E02E-8B8E1CDF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97B0C-E6A0-4880-B370-7A731381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6D81-2C72-9F23-BB84-384CA49F9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C124-3407-4631-A1DA-314A56AABF2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0DFB-505F-99A9-9066-66EB8A334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B064E-05F6-4F66-D043-5E9E733E5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72F6-F8BC-43C6-BDD2-BED7C8739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161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Функции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процедуру многократно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2AFABF-34A7-D8B1-4ED0-CC94FC175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Встроенные 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func_name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(arg1, … ,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argN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  <a:b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</a:b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operators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value</a:t>
            </a: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Правила именования функций совпадают с правилами именования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689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синтаксиса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9DE55-CABE-4362-0F27-0C36A76A5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Динамическая типизация и полиморфизм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списка </a:t>
            </a:r>
            <a:r>
              <a:rPr lang="ru-RU" sz="3600" b="1" dirty="0" err="1">
                <a:latin typeface="+mn-lt"/>
                <a:ea typeface="Jura" pitchFamily="2" charset="0"/>
              </a:rPr>
              <a:t>рандомом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Динамическая типизация и полиморфизм</vt:lpstr>
      <vt:lpstr>Сортировка списка рандомом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2022-11-21T13:53:38Z</dcterms:created>
  <dcterms:modified xsi:type="dcterms:W3CDTF">2022-11-21T13:54:11Z</dcterms:modified>
</cp:coreProperties>
</file>