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  <p14:sldId id="562"/>
          </p14:sldIdLst>
        </p14:section>
        <p14:section name="Default Section" id="{6AE85470-69A2-4E4E-9602-D7E85A8B2F6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19022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35885"/>
        <a:ext cx="6766674" cy="844088"/>
      </dsp:txXfrm>
    </dsp:sp>
    <dsp:sp modelId="{45D9638F-4D8A-4914-98FE-E49CE4A544C5}">
      <dsp:nvSpPr>
        <dsp:cNvPr id="0" name=""/>
        <dsp:cNvSpPr/>
      </dsp:nvSpPr>
      <dsp:spPr>
        <a:xfrm>
          <a:off x="0" y="119475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400" kern="1200" dirty="0">
              <a:latin typeface="Jura" pitchFamily="2" charset="0"/>
              <a:ea typeface="Jura" pitchFamily="2" charset="0"/>
            </a:rPr>
            <a:t> </a:t>
          </a:r>
          <a:r>
            <a:rPr lang="ru-RU" sz="24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1240420"/>
        <a:ext cx="6766674" cy="844088"/>
      </dsp:txXfrm>
    </dsp:sp>
    <dsp:sp modelId="{9310719F-4988-43FD-BF0C-661E10BB3AC9}">
      <dsp:nvSpPr>
        <dsp:cNvPr id="0" name=""/>
        <dsp:cNvSpPr/>
      </dsp:nvSpPr>
      <dsp:spPr>
        <a:xfrm>
          <a:off x="0" y="219929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244955"/>
        <a:ext cx="6766674" cy="844088"/>
      </dsp:txXfrm>
    </dsp:sp>
    <dsp:sp modelId="{85518459-8231-4D9B-B126-AE2BA489E003}">
      <dsp:nvSpPr>
        <dsp:cNvPr id="0" name=""/>
        <dsp:cNvSpPr/>
      </dsp:nvSpPr>
      <dsp:spPr>
        <a:xfrm>
          <a:off x="0" y="320382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3249490"/>
        <a:ext cx="6766674" cy="844088"/>
      </dsp:txXfrm>
    </dsp:sp>
    <dsp:sp modelId="{01161A7B-073D-4560-9F39-1B7FD840EF55}">
      <dsp:nvSpPr>
        <dsp:cNvPr id="0" name=""/>
        <dsp:cNvSpPr/>
      </dsp:nvSpPr>
      <dsp:spPr>
        <a:xfrm>
          <a:off x="0" y="420836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5663" y="4254025"/>
        <a:ext cx="6766674" cy="84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4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400" kern="1200" dirty="0">
              <a:latin typeface="Jura" pitchFamily="2" charset="0"/>
              <a:ea typeface="Jura" pitchFamily="2" charset="0"/>
            </a:rPr>
            <a:t>/</a:t>
          </a:r>
          <a:r>
            <a:rPr lang="ru-RU" sz="34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832D-6B00-3B8B-E9E8-6956CA93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62CB2-FB39-E556-785E-3CC8D0A7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638A-543E-17E4-C981-390D04CA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153E-58DC-E533-D648-88D361F2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7EDD-DFB9-9D04-EAF5-C4F9233F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BEFE-AC03-FEAA-ACFF-DC290906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3153B-8D58-4D84-1775-70CF3DC1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94F0-A831-82BE-A726-F406C4FE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88F0-9B23-9383-5F66-0F8C2ECE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59EE-D701-4C2C-C0E2-7029BFA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43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2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24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7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9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1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9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6980245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423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906B6-F107-CCBB-D979-A43272EA0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FAB6-84F8-D0E4-4720-3E8FDE50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C30F-6D90-0F5C-FEC4-2DFD8532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A46B-858E-1AB2-0FA4-B3F464C2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288A-89A0-67AB-3CB6-86154753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52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3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1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9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840431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7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9992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4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54866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9911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7334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554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905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8130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995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180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48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0222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83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714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659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2795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822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4626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951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A57F-323A-2CE3-D352-C9089002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D15A-1448-95C4-CBBD-CB3D6271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B7B5-2180-DF30-862E-F3402409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9FB9-C5C0-34E3-46BB-7CD0A077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D090-95B3-2898-B542-6FD6933B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7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42398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3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7498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3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2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993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63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1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213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6A26-B29A-507F-09E8-EAD3755B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4A62-1261-B950-463B-59449B0B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33464-A005-EA3D-F23A-C5C1864D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0316-71D0-04B8-67FE-8D62726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0AB7-1525-B5F4-205C-767A3D5F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6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089132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307548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2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21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134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3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0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5182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98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883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8BD-0898-653B-7621-9DE77C9E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FF19-938D-DCFE-50CA-EAA4E60E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DD942-CB6D-3F1B-F3AB-EF1E6C75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DE17-04F2-CE1B-32B2-C300D66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BCCF-EF05-FD1D-B7CE-0CFE6B62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62FD4-8B29-3DAC-EA2E-8E0C8D05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0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382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171252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3694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6240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831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321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134807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66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56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32AA-6F1A-4E26-6B0F-B6662DE6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8A11-0A6F-E5EA-DEFA-ED5548F1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7D398-E00B-A9B6-4095-22751332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0B84-A989-60F8-3BAC-C91315DC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B2187-4788-F9EC-D95D-25C4C832D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854E7-14E1-07D8-87E0-26B3832C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16F81-7954-35AB-028E-C4433E44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4F231-C5F9-6BAD-2CEC-C590A2D4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65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93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94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2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72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834925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3579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06127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36005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5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42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C8F-4CCC-4449-CFD9-27807554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78AF-2058-762C-E6C8-8920A91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79943-EDAB-1885-2C6C-295AF28A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A070-05A8-C25C-EACF-3CE38F0B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427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73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5374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3354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0861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3295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9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74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287151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280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467F-7976-DAA9-8DDC-1EF5A90E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F75DB-649C-B851-9841-EBABFD6D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D31AC-9917-D967-42D5-C7313F57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00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2335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5622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4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85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4761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98265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876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719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2045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209185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5F50-AC2D-F74A-E31D-BCA3768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5152-4601-10F7-836B-BB536066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114E-16BD-1D62-9031-93C41815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83F4-9CD7-3623-69E7-C8967A10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E61A-90A5-303F-AB17-A30CE641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C61-927A-6C1E-7469-6230D4B4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83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149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88512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677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719882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795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1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040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28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63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C93-4DF9-A96F-1B1C-7727BC2E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048F9-193F-E4A0-38C0-8803E6C61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D7CAB-75F6-4B69-0C92-98A4FFAC4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950C-3798-ACE0-07CD-DEA4CCA0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EA98-2AE4-77CD-EDAC-6D4AC741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E493-3F12-3203-818E-F5D9E8B7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75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438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37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47575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6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67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7768292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1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3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4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723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6BC2A-7FDF-5024-503F-6D43D452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9753-42BC-53C9-D9CA-96D72CCA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FBA0-A924-68B8-F183-3414EB32E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A55E-7B0C-4CA6-963F-D0079CC9C3F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0AF2-1E5E-2362-2F99-9A820330F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1A73-79BB-4D57-76FE-53B344F0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FD15-F523-45F6-A95A-62386205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5879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2022-12-26T13:56:48Z</dcterms:created>
  <dcterms:modified xsi:type="dcterms:W3CDTF">2022-12-26T13:57:11Z</dcterms:modified>
</cp:coreProperties>
</file>