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63" r:id="rId3"/>
    <p:sldId id="564" r:id="rId4"/>
    <p:sldId id="565" r:id="rId5"/>
    <p:sldId id="566" r:id="rId6"/>
    <p:sldId id="567" r:id="rId7"/>
    <p:sldId id="568" r:id="rId8"/>
    <p:sldId id="827" r:id="rId9"/>
    <p:sldId id="570" r:id="rId10"/>
    <p:sldId id="571" r:id="rId11"/>
    <p:sldId id="828" r:id="rId12"/>
    <p:sldId id="829" r:id="rId13"/>
    <p:sldId id="830" r:id="rId14"/>
    <p:sldId id="575" r:id="rId15"/>
    <p:sldId id="576" r:id="rId16"/>
    <p:sldId id="577" r:id="rId17"/>
    <p:sldId id="835" r:id="rId18"/>
    <p:sldId id="579" r:id="rId19"/>
    <p:sldId id="836" r:id="rId20"/>
    <p:sldId id="581" r:id="rId21"/>
    <p:sldId id="582" r:id="rId22"/>
    <p:sldId id="5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предоставляет слой для работы с данными</a:t>
          </a:r>
          <a:endParaRPr lang="en-US" dirty="0">
            <a:latin typeface="+mj-lt"/>
            <a:ea typeface="Jura" pitchFamily="2" charset="0"/>
          </a:endParaRPr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определяет структуру базы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позволяет делать запросы в бд</a:t>
          </a:r>
          <a:endParaRPr lang="en-US" dirty="0">
            <a:latin typeface="+mj-lt"/>
            <a:ea typeface="Jura" pitchFamily="2" charset="0"/>
          </a:endParaRPr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ic Shapes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E3601-4F16-4ABB-9EF2-EC7A047FC4D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37B6811-8ED7-4879-B535-BEE104A06512}">
      <dgm:prSet/>
      <dgm:spPr/>
      <dgm:t>
        <a:bodyPr/>
        <a:lstStyle/>
        <a:p>
          <a:r>
            <a:rPr lang="en-US" dirty="0" err="1">
              <a:latin typeface="+mj-lt"/>
              <a:cs typeface="JetBrains Mono" panose="02000009000000000000" pitchFamily="49" charset="0"/>
            </a:rPr>
            <a:t>max_length</a:t>
          </a:r>
          <a:endParaRPr lang="en-US" dirty="0">
            <a:latin typeface="+mj-lt"/>
            <a:cs typeface="JetBrains Mono" panose="02000009000000000000" pitchFamily="49" charset="0"/>
          </a:endParaRPr>
        </a:p>
      </dgm:t>
    </dgm:pt>
    <dgm:pt modelId="{9F64D975-C38D-49C4-9FD0-727B4730BBE6}" type="parTrans" cxnId="{7036D4EB-1A3B-442F-AB4B-C96E9912305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184065C-DF2A-4A3A-ADC4-E0ADDBFF81CA}" type="sibTrans" cxnId="{7036D4EB-1A3B-442F-AB4B-C96E9912305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CA41B4D-9B36-4D41-B178-E0771762C57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null</a:t>
          </a:r>
        </a:p>
      </dgm:t>
    </dgm:pt>
    <dgm:pt modelId="{93715DB6-0FDA-4763-AFD8-CD02BD82C322}" type="parTrans" cxnId="{184405C6-8D91-424D-904C-D22E7ACF9C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7A29863-D644-42FF-A15D-4DF1895E2948}" type="sibTrans" cxnId="{184405C6-8D91-424D-904C-D22E7ACF9C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69729BC-65FB-4E98-BC52-D04D50B0FD1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blank</a:t>
          </a:r>
        </a:p>
      </dgm:t>
    </dgm:pt>
    <dgm:pt modelId="{357D1D01-D9A7-427A-B667-F39279D855EF}" type="parTrans" cxnId="{A21CE820-1437-4E88-A67C-2DBCB8F5006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25F1741-E9B1-462C-A2C8-29D7EEC10398}" type="sibTrans" cxnId="{A21CE820-1437-4E88-A67C-2DBCB8F5006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2BC1651-2220-4657-8A80-91692DC74D9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choices</a:t>
          </a:r>
        </a:p>
      </dgm:t>
    </dgm:pt>
    <dgm:pt modelId="{BCCD32DC-45E1-42FD-8E59-FB42A65EB56E}" type="parTrans" cxnId="{65E29860-3D15-424D-9651-735C374442B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8A32555-4399-4913-9163-73399B578734}" type="sibTrans" cxnId="{65E29860-3D15-424D-9651-735C374442B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6D41AB1-8E43-4C71-A2CE-96906879BF21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default</a:t>
          </a:r>
        </a:p>
      </dgm:t>
    </dgm:pt>
    <dgm:pt modelId="{E5B27255-0887-4FA0-89C4-082E32F7AA28}" type="parTrans" cxnId="{5D49EB83-EADB-4070-9C75-4B3B1D63384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9C95707-BFA8-46EF-AA9F-75617E28E805}" type="sibTrans" cxnId="{5D49EB83-EADB-4070-9C75-4B3B1D63384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E14A254-3C19-4D10-9220-E5E60BDEF978}">
      <dgm:prSet/>
      <dgm:spPr/>
      <dgm:t>
        <a:bodyPr/>
        <a:lstStyle/>
        <a:p>
          <a:r>
            <a:rPr lang="en-US" dirty="0" err="1">
              <a:latin typeface="+mj-lt"/>
              <a:cs typeface="JetBrains Mono" panose="02000009000000000000" pitchFamily="49" charset="0"/>
            </a:rPr>
            <a:t>primary_key</a:t>
          </a:r>
          <a:endParaRPr lang="en-US" dirty="0">
            <a:latin typeface="+mj-lt"/>
            <a:cs typeface="JetBrains Mono" panose="02000009000000000000" pitchFamily="49" charset="0"/>
          </a:endParaRPr>
        </a:p>
      </dgm:t>
    </dgm:pt>
    <dgm:pt modelId="{8D8F9EB4-3BB5-4951-98C1-E4BCE86FD6BC}" type="parTrans" cxnId="{95535BDE-9C57-45CA-93DF-FA5EDC5AED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385DF3A-A297-44ED-9112-DC4670FB99D9}" type="sibTrans" cxnId="{95535BDE-9C57-45CA-93DF-FA5EDC5AED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E5E1C85-36AD-40DB-A173-7D76E63702D7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editable</a:t>
          </a:r>
        </a:p>
      </dgm:t>
    </dgm:pt>
    <dgm:pt modelId="{935EE88B-EAE1-46FF-B823-811618A78ED2}" type="parTrans" cxnId="{768B06D8-643D-4D23-A6DB-CFE90010DE5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4E064F1-1903-4282-B944-E827C49E43FD}" type="sibTrans" cxnId="{768B06D8-643D-4D23-A6DB-CFE90010DE5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CDE1D88-23C6-44F0-A5D5-ED52450561E5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unique</a:t>
          </a:r>
        </a:p>
      </dgm:t>
    </dgm:pt>
    <dgm:pt modelId="{D3B3E4D8-6657-4E43-9025-3FBB27344CE5}" type="parTrans" cxnId="{3BB4DB20-DC1E-44FE-96B7-3697DC9DFB5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014B8CA-3751-47A3-A965-5E2217065FE7}" type="sibTrans" cxnId="{3BB4DB20-DC1E-44FE-96B7-3697DC9DFB5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234F587-E631-4023-B617-64CA69049681}" type="pres">
      <dgm:prSet presAssocID="{E9BE3601-4F16-4ABB-9EF2-EC7A047FC4D0}" presName="vert0" presStyleCnt="0">
        <dgm:presLayoutVars>
          <dgm:dir/>
          <dgm:animOne val="branch"/>
          <dgm:animLvl val="lvl"/>
        </dgm:presLayoutVars>
      </dgm:prSet>
      <dgm:spPr/>
    </dgm:pt>
    <dgm:pt modelId="{54C81BB3-61F9-43F7-A7DE-42C3EEBCF4D5}" type="pres">
      <dgm:prSet presAssocID="{D37B6811-8ED7-4879-B535-BEE104A06512}" presName="thickLine" presStyleLbl="alignNode1" presStyleIdx="0" presStyleCnt="8"/>
      <dgm:spPr/>
    </dgm:pt>
    <dgm:pt modelId="{0AA8FFE8-27C2-41F6-9DB7-ECEB7375A018}" type="pres">
      <dgm:prSet presAssocID="{D37B6811-8ED7-4879-B535-BEE104A06512}" presName="horz1" presStyleCnt="0"/>
      <dgm:spPr/>
    </dgm:pt>
    <dgm:pt modelId="{EF3E05A3-08BC-43FB-AE4E-6F95A3B19BDB}" type="pres">
      <dgm:prSet presAssocID="{D37B6811-8ED7-4879-B535-BEE104A06512}" presName="tx1" presStyleLbl="revTx" presStyleIdx="0" presStyleCnt="8"/>
      <dgm:spPr/>
    </dgm:pt>
    <dgm:pt modelId="{5104176F-6616-4762-874C-F55100BF3520}" type="pres">
      <dgm:prSet presAssocID="{D37B6811-8ED7-4879-B535-BEE104A06512}" presName="vert1" presStyleCnt="0"/>
      <dgm:spPr/>
    </dgm:pt>
    <dgm:pt modelId="{E307C239-6440-4B59-BE0E-62C637080122}" type="pres">
      <dgm:prSet presAssocID="{0CA41B4D-9B36-4D41-B178-E0771762C572}" presName="thickLine" presStyleLbl="alignNode1" presStyleIdx="1" presStyleCnt="8"/>
      <dgm:spPr/>
    </dgm:pt>
    <dgm:pt modelId="{F210E023-B42D-4E0F-A977-10EF21FCDE2D}" type="pres">
      <dgm:prSet presAssocID="{0CA41B4D-9B36-4D41-B178-E0771762C572}" presName="horz1" presStyleCnt="0"/>
      <dgm:spPr/>
    </dgm:pt>
    <dgm:pt modelId="{B67E6539-6D64-4724-A94A-A47B5F78D909}" type="pres">
      <dgm:prSet presAssocID="{0CA41B4D-9B36-4D41-B178-E0771762C572}" presName="tx1" presStyleLbl="revTx" presStyleIdx="1" presStyleCnt="8"/>
      <dgm:spPr/>
    </dgm:pt>
    <dgm:pt modelId="{863C7B6B-A00C-4862-8CBB-56A14C590698}" type="pres">
      <dgm:prSet presAssocID="{0CA41B4D-9B36-4D41-B178-E0771762C572}" presName="vert1" presStyleCnt="0"/>
      <dgm:spPr/>
    </dgm:pt>
    <dgm:pt modelId="{6C0CD043-B4B7-4BCA-943D-AF47911692DF}" type="pres">
      <dgm:prSet presAssocID="{A69729BC-65FB-4E98-BC52-D04D50B0FD12}" presName="thickLine" presStyleLbl="alignNode1" presStyleIdx="2" presStyleCnt="8"/>
      <dgm:spPr/>
    </dgm:pt>
    <dgm:pt modelId="{5E7FFD5C-3A62-41E3-8F5A-743F3607B83B}" type="pres">
      <dgm:prSet presAssocID="{A69729BC-65FB-4E98-BC52-D04D50B0FD12}" presName="horz1" presStyleCnt="0"/>
      <dgm:spPr/>
    </dgm:pt>
    <dgm:pt modelId="{720342D2-48DF-40D8-8FBF-6EA6B58BC230}" type="pres">
      <dgm:prSet presAssocID="{A69729BC-65FB-4E98-BC52-D04D50B0FD12}" presName="tx1" presStyleLbl="revTx" presStyleIdx="2" presStyleCnt="8"/>
      <dgm:spPr/>
    </dgm:pt>
    <dgm:pt modelId="{97642FF1-1ADE-469E-AD71-A1B19D926638}" type="pres">
      <dgm:prSet presAssocID="{A69729BC-65FB-4E98-BC52-D04D50B0FD12}" presName="vert1" presStyleCnt="0"/>
      <dgm:spPr/>
    </dgm:pt>
    <dgm:pt modelId="{33042A86-5401-4A41-AC25-6DFD89B5918F}" type="pres">
      <dgm:prSet presAssocID="{E2BC1651-2220-4657-8A80-91692DC74D92}" presName="thickLine" presStyleLbl="alignNode1" presStyleIdx="3" presStyleCnt="8"/>
      <dgm:spPr/>
    </dgm:pt>
    <dgm:pt modelId="{EFDB889D-E6E9-4BF5-8AD1-D8A762A9DB77}" type="pres">
      <dgm:prSet presAssocID="{E2BC1651-2220-4657-8A80-91692DC74D92}" presName="horz1" presStyleCnt="0"/>
      <dgm:spPr/>
    </dgm:pt>
    <dgm:pt modelId="{3C2E5764-0627-4DA5-A5F1-9E5F0AFA82EF}" type="pres">
      <dgm:prSet presAssocID="{E2BC1651-2220-4657-8A80-91692DC74D92}" presName="tx1" presStyleLbl="revTx" presStyleIdx="3" presStyleCnt="8"/>
      <dgm:spPr/>
    </dgm:pt>
    <dgm:pt modelId="{AAE39F09-43A4-422E-B98C-6E26BC3BD0DF}" type="pres">
      <dgm:prSet presAssocID="{E2BC1651-2220-4657-8A80-91692DC74D92}" presName="vert1" presStyleCnt="0"/>
      <dgm:spPr/>
    </dgm:pt>
    <dgm:pt modelId="{D2B3BA18-1BDA-475D-85E9-D9AF2715DE33}" type="pres">
      <dgm:prSet presAssocID="{66D41AB1-8E43-4C71-A2CE-96906879BF21}" presName="thickLine" presStyleLbl="alignNode1" presStyleIdx="4" presStyleCnt="8"/>
      <dgm:spPr/>
    </dgm:pt>
    <dgm:pt modelId="{8784E3E0-9804-4A55-BF38-B7F127A9118B}" type="pres">
      <dgm:prSet presAssocID="{66D41AB1-8E43-4C71-A2CE-96906879BF21}" presName="horz1" presStyleCnt="0"/>
      <dgm:spPr/>
    </dgm:pt>
    <dgm:pt modelId="{37F662C6-B577-4988-8D6A-87BE41B7A47D}" type="pres">
      <dgm:prSet presAssocID="{66D41AB1-8E43-4C71-A2CE-96906879BF21}" presName="tx1" presStyleLbl="revTx" presStyleIdx="4" presStyleCnt="8"/>
      <dgm:spPr/>
    </dgm:pt>
    <dgm:pt modelId="{A4F1D76A-8C2D-4304-B5C4-8F53206A810D}" type="pres">
      <dgm:prSet presAssocID="{66D41AB1-8E43-4C71-A2CE-96906879BF21}" presName="vert1" presStyleCnt="0"/>
      <dgm:spPr/>
    </dgm:pt>
    <dgm:pt modelId="{FFC3D1FC-C4EB-4F55-A8D4-B4B4057F13FC}" type="pres">
      <dgm:prSet presAssocID="{FE5E1C85-36AD-40DB-A173-7D76E63702D7}" presName="thickLine" presStyleLbl="alignNode1" presStyleIdx="5" presStyleCnt="8"/>
      <dgm:spPr/>
    </dgm:pt>
    <dgm:pt modelId="{E6E0C7B3-3AD3-4AA2-A6E9-2BE99AC589C6}" type="pres">
      <dgm:prSet presAssocID="{FE5E1C85-36AD-40DB-A173-7D76E63702D7}" presName="horz1" presStyleCnt="0"/>
      <dgm:spPr/>
    </dgm:pt>
    <dgm:pt modelId="{00491B76-D126-4D97-B4C9-7A3865361A13}" type="pres">
      <dgm:prSet presAssocID="{FE5E1C85-36AD-40DB-A173-7D76E63702D7}" presName="tx1" presStyleLbl="revTx" presStyleIdx="5" presStyleCnt="8"/>
      <dgm:spPr/>
    </dgm:pt>
    <dgm:pt modelId="{0234D49D-3BFE-4A28-8422-0CF10DCE11D1}" type="pres">
      <dgm:prSet presAssocID="{FE5E1C85-36AD-40DB-A173-7D76E63702D7}" presName="vert1" presStyleCnt="0"/>
      <dgm:spPr/>
    </dgm:pt>
    <dgm:pt modelId="{BA4F1CC7-CBA1-411C-9837-D3F14662C6C8}" type="pres">
      <dgm:prSet presAssocID="{9E14A254-3C19-4D10-9220-E5E60BDEF978}" presName="thickLine" presStyleLbl="alignNode1" presStyleIdx="6" presStyleCnt="8"/>
      <dgm:spPr/>
    </dgm:pt>
    <dgm:pt modelId="{E3BD07F8-626A-4291-86D0-9B126A4EC97D}" type="pres">
      <dgm:prSet presAssocID="{9E14A254-3C19-4D10-9220-E5E60BDEF978}" presName="horz1" presStyleCnt="0"/>
      <dgm:spPr/>
    </dgm:pt>
    <dgm:pt modelId="{AA3943A0-4578-4D8C-B90A-29228AD2B8A7}" type="pres">
      <dgm:prSet presAssocID="{9E14A254-3C19-4D10-9220-E5E60BDEF978}" presName="tx1" presStyleLbl="revTx" presStyleIdx="6" presStyleCnt="8"/>
      <dgm:spPr/>
    </dgm:pt>
    <dgm:pt modelId="{B097C14A-391B-4B07-AC42-EDFC07CE6678}" type="pres">
      <dgm:prSet presAssocID="{9E14A254-3C19-4D10-9220-E5E60BDEF978}" presName="vert1" presStyleCnt="0"/>
      <dgm:spPr/>
    </dgm:pt>
    <dgm:pt modelId="{82383EC4-AB4F-43F5-B1CF-3AB2A97859DC}" type="pres">
      <dgm:prSet presAssocID="{6CDE1D88-23C6-44F0-A5D5-ED52450561E5}" presName="thickLine" presStyleLbl="alignNode1" presStyleIdx="7" presStyleCnt="8"/>
      <dgm:spPr/>
    </dgm:pt>
    <dgm:pt modelId="{4D72450F-ACBA-4360-9D62-6F8C8859C58E}" type="pres">
      <dgm:prSet presAssocID="{6CDE1D88-23C6-44F0-A5D5-ED52450561E5}" presName="horz1" presStyleCnt="0"/>
      <dgm:spPr/>
    </dgm:pt>
    <dgm:pt modelId="{F11EB26C-F2CD-466A-BE41-2EE2C9726A4D}" type="pres">
      <dgm:prSet presAssocID="{6CDE1D88-23C6-44F0-A5D5-ED52450561E5}" presName="tx1" presStyleLbl="revTx" presStyleIdx="7" presStyleCnt="8"/>
      <dgm:spPr/>
    </dgm:pt>
    <dgm:pt modelId="{8FABAFF8-D199-428C-8DF5-38F435B52FF9}" type="pres">
      <dgm:prSet presAssocID="{6CDE1D88-23C6-44F0-A5D5-ED52450561E5}" presName="vert1" presStyleCnt="0"/>
      <dgm:spPr/>
    </dgm:pt>
  </dgm:ptLst>
  <dgm:cxnLst>
    <dgm:cxn modelId="{37FAF700-D3D8-4619-9DC2-ACD15AA23FC0}" type="presOf" srcId="{66D41AB1-8E43-4C71-A2CE-96906879BF21}" destId="{37F662C6-B577-4988-8D6A-87BE41B7A47D}" srcOrd="0" destOrd="0" presId="urn:microsoft.com/office/officeart/2008/layout/LinedList"/>
    <dgm:cxn modelId="{3FACD70A-3151-43BC-AF49-9B8A711C74C1}" type="presOf" srcId="{E2BC1651-2220-4657-8A80-91692DC74D92}" destId="{3C2E5764-0627-4DA5-A5F1-9E5F0AFA82EF}" srcOrd="0" destOrd="0" presId="urn:microsoft.com/office/officeart/2008/layout/LinedList"/>
    <dgm:cxn modelId="{2D7ACE10-8CD0-4110-B5D7-888964FEF0DC}" type="presOf" srcId="{A69729BC-65FB-4E98-BC52-D04D50B0FD12}" destId="{720342D2-48DF-40D8-8FBF-6EA6B58BC230}" srcOrd="0" destOrd="0" presId="urn:microsoft.com/office/officeart/2008/layout/LinedList"/>
    <dgm:cxn modelId="{3BB4DB20-DC1E-44FE-96B7-3697DC9DFB5F}" srcId="{E9BE3601-4F16-4ABB-9EF2-EC7A047FC4D0}" destId="{6CDE1D88-23C6-44F0-A5D5-ED52450561E5}" srcOrd="7" destOrd="0" parTransId="{D3B3E4D8-6657-4E43-9025-3FBB27344CE5}" sibTransId="{D014B8CA-3751-47A3-A965-5E2217065FE7}"/>
    <dgm:cxn modelId="{A21CE820-1437-4E88-A67C-2DBCB8F5006D}" srcId="{E9BE3601-4F16-4ABB-9EF2-EC7A047FC4D0}" destId="{A69729BC-65FB-4E98-BC52-D04D50B0FD12}" srcOrd="2" destOrd="0" parTransId="{357D1D01-D9A7-427A-B667-F39279D855EF}" sibTransId="{825F1741-E9B1-462C-A2C8-29D7EEC10398}"/>
    <dgm:cxn modelId="{65E29860-3D15-424D-9651-735C374442B8}" srcId="{E9BE3601-4F16-4ABB-9EF2-EC7A047FC4D0}" destId="{E2BC1651-2220-4657-8A80-91692DC74D92}" srcOrd="3" destOrd="0" parTransId="{BCCD32DC-45E1-42FD-8E59-FB42A65EB56E}" sibTransId="{D8A32555-4399-4913-9163-73399B578734}"/>
    <dgm:cxn modelId="{EAAC7545-785D-4BFD-9944-64911E0B0033}" type="presOf" srcId="{FE5E1C85-36AD-40DB-A173-7D76E63702D7}" destId="{00491B76-D126-4D97-B4C9-7A3865361A13}" srcOrd="0" destOrd="0" presId="urn:microsoft.com/office/officeart/2008/layout/LinedList"/>
    <dgm:cxn modelId="{5B68D554-D466-42BC-A620-47447E7FB009}" type="presOf" srcId="{9E14A254-3C19-4D10-9220-E5E60BDEF978}" destId="{AA3943A0-4578-4D8C-B90A-29228AD2B8A7}" srcOrd="0" destOrd="0" presId="urn:microsoft.com/office/officeart/2008/layout/LinedList"/>
    <dgm:cxn modelId="{D888C881-A0BD-4161-BA6E-3C383BD36C6B}" type="presOf" srcId="{0CA41B4D-9B36-4D41-B178-E0771762C572}" destId="{B67E6539-6D64-4724-A94A-A47B5F78D909}" srcOrd="0" destOrd="0" presId="urn:microsoft.com/office/officeart/2008/layout/LinedList"/>
    <dgm:cxn modelId="{5D49EB83-EADB-4070-9C75-4B3B1D633844}" srcId="{E9BE3601-4F16-4ABB-9EF2-EC7A047FC4D0}" destId="{66D41AB1-8E43-4C71-A2CE-96906879BF21}" srcOrd="4" destOrd="0" parTransId="{E5B27255-0887-4FA0-89C4-082E32F7AA28}" sibTransId="{79C95707-BFA8-46EF-AA9F-75617E28E805}"/>
    <dgm:cxn modelId="{50241594-11D7-4057-BE97-651C7C2465B2}" type="presOf" srcId="{D37B6811-8ED7-4879-B535-BEE104A06512}" destId="{EF3E05A3-08BC-43FB-AE4E-6F95A3B19BDB}" srcOrd="0" destOrd="0" presId="urn:microsoft.com/office/officeart/2008/layout/LinedList"/>
    <dgm:cxn modelId="{3EA7D2BF-9C37-4204-913A-22CC97F6E846}" type="presOf" srcId="{E9BE3601-4F16-4ABB-9EF2-EC7A047FC4D0}" destId="{B234F587-E631-4023-B617-64CA69049681}" srcOrd="0" destOrd="0" presId="urn:microsoft.com/office/officeart/2008/layout/LinedList"/>
    <dgm:cxn modelId="{184405C6-8D91-424D-904C-D22E7ACF9CDF}" srcId="{E9BE3601-4F16-4ABB-9EF2-EC7A047FC4D0}" destId="{0CA41B4D-9B36-4D41-B178-E0771762C572}" srcOrd="1" destOrd="0" parTransId="{93715DB6-0FDA-4763-AFD8-CD02BD82C322}" sibTransId="{87A29863-D644-42FF-A15D-4DF1895E2948}"/>
    <dgm:cxn modelId="{768B06D8-643D-4D23-A6DB-CFE90010DE52}" srcId="{E9BE3601-4F16-4ABB-9EF2-EC7A047FC4D0}" destId="{FE5E1C85-36AD-40DB-A173-7D76E63702D7}" srcOrd="5" destOrd="0" parTransId="{935EE88B-EAE1-46FF-B823-811618A78ED2}" sibTransId="{74E064F1-1903-4282-B944-E827C49E43FD}"/>
    <dgm:cxn modelId="{95535BDE-9C57-45CA-93DF-FA5EDC5AED25}" srcId="{E9BE3601-4F16-4ABB-9EF2-EC7A047FC4D0}" destId="{9E14A254-3C19-4D10-9220-E5E60BDEF978}" srcOrd="6" destOrd="0" parTransId="{8D8F9EB4-3BB5-4951-98C1-E4BCE86FD6BC}" sibTransId="{7385DF3A-A297-44ED-9112-DC4670FB99D9}"/>
    <dgm:cxn modelId="{7036D4EB-1A3B-442F-AB4B-C96E9912305E}" srcId="{E9BE3601-4F16-4ABB-9EF2-EC7A047FC4D0}" destId="{D37B6811-8ED7-4879-B535-BEE104A06512}" srcOrd="0" destOrd="0" parTransId="{9F64D975-C38D-49C4-9FD0-727B4730BBE6}" sibTransId="{E184065C-DF2A-4A3A-ADC4-E0ADDBFF81CA}"/>
    <dgm:cxn modelId="{C29015EE-DCCE-4F1B-A6B3-516A15A9A66B}" type="presOf" srcId="{6CDE1D88-23C6-44F0-A5D5-ED52450561E5}" destId="{F11EB26C-F2CD-466A-BE41-2EE2C9726A4D}" srcOrd="0" destOrd="0" presId="urn:microsoft.com/office/officeart/2008/layout/LinedList"/>
    <dgm:cxn modelId="{21BBF34E-AA49-4576-B199-3BEEEF6EB3E1}" type="presParOf" srcId="{B234F587-E631-4023-B617-64CA69049681}" destId="{54C81BB3-61F9-43F7-A7DE-42C3EEBCF4D5}" srcOrd="0" destOrd="0" presId="urn:microsoft.com/office/officeart/2008/layout/LinedList"/>
    <dgm:cxn modelId="{055B2468-95E0-407A-8AB1-A37C180F0E68}" type="presParOf" srcId="{B234F587-E631-4023-B617-64CA69049681}" destId="{0AA8FFE8-27C2-41F6-9DB7-ECEB7375A018}" srcOrd="1" destOrd="0" presId="urn:microsoft.com/office/officeart/2008/layout/LinedList"/>
    <dgm:cxn modelId="{5B0873BB-3DC4-455F-B049-E991514D1001}" type="presParOf" srcId="{0AA8FFE8-27C2-41F6-9DB7-ECEB7375A018}" destId="{EF3E05A3-08BC-43FB-AE4E-6F95A3B19BDB}" srcOrd="0" destOrd="0" presId="urn:microsoft.com/office/officeart/2008/layout/LinedList"/>
    <dgm:cxn modelId="{B2ED5C34-E87B-46B6-BB0E-086DDECB61CD}" type="presParOf" srcId="{0AA8FFE8-27C2-41F6-9DB7-ECEB7375A018}" destId="{5104176F-6616-4762-874C-F55100BF3520}" srcOrd="1" destOrd="0" presId="urn:microsoft.com/office/officeart/2008/layout/LinedList"/>
    <dgm:cxn modelId="{3019FEF9-3AB3-4DF4-9660-3376DE291D59}" type="presParOf" srcId="{B234F587-E631-4023-B617-64CA69049681}" destId="{E307C239-6440-4B59-BE0E-62C637080122}" srcOrd="2" destOrd="0" presId="urn:microsoft.com/office/officeart/2008/layout/LinedList"/>
    <dgm:cxn modelId="{B8D1E989-12EC-4222-9098-E6B1F252E271}" type="presParOf" srcId="{B234F587-E631-4023-B617-64CA69049681}" destId="{F210E023-B42D-4E0F-A977-10EF21FCDE2D}" srcOrd="3" destOrd="0" presId="urn:microsoft.com/office/officeart/2008/layout/LinedList"/>
    <dgm:cxn modelId="{D191ED89-1A26-46EC-B25B-3C3F456DC971}" type="presParOf" srcId="{F210E023-B42D-4E0F-A977-10EF21FCDE2D}" destId="{B67E6539-6D64-4724-A94A-A47B5F78D909}" srcOrd="0" destOrd="0" presId="urn:microsoft.com/office/officeart/2008/layout/LinedList"/>
    <dgm:cxn modelId="{458B9DBC-FF7C-4054-A002-A8D212B67B05}" type="presParOf" srcId="{F210E023-B42D-4E0F-A977-10EF21FCDE2D}" destId="{863C7B6B-A00C-4862-8CBB-56A14C590698}" srcOrd="1" destOrd="0" presId="urn:microsoft.com/office/officeart/2008/layout/LinedList"/>
    <dgm:cxn modelId="{E9305BE5-2901-4838-A011-2368D891EDA6}" type="presParOf" srcId="{B234F587-E631-4023-B617-64CA69049681}" destId="{6C0CD043-B4B7-4BCA-943D-AF47911692DF}" srcOrd="4" destOrd="0" presId="urn:microsoft.com/office/officeart/2008/layout/LinedList"/>
    <dgm:cxn modelId="{A6DA093F-FC04-4D82-8411-C704CC80A25E}" type="presParOf" srcId="{B234F587-E631-4023-B617-64CA69049681}" destId="{5E7FFD5C-3A62-41E3-8F5A-743F3607B83B}" srcOrd="5" destOrd="0" presId="urn:microsoft.com/office/officeart/2008/layout/LinedList"/>
    <dgm:cxn modelId="{B6972A1B-7B6E-46A2-90FD-E2D8066408F4}" type="presParOf" srcId="{5E7FFD5C-3A62-41E3-8F5A-743F3607B83B}" destId="{720342D2-48DF-40D8-8FBF-6EA6B58BC230}" srcOrd="0" destOrd="0" presId="urn:microsoft.com/office/officeart/2008/layout/LinedList"/>
    <dgm:cxn modelId="{FA5E96A7-12D6-428C-83AE-4EA64E5BECC0}" type="presParOf" srcId="{5E7FFD5C-3A62-41E3-8F5A-743F3607B83B}" destId="{97642FF1-1ADE-469E-AD71-A1B19D926638}" srcOrd="1" destOrd="0" presId="urn:microsoft.com/office/officeart/2008/layout/LinedList"/>
    <dgm:cxn modelId="{65614430-D9A7-4036-BCBF-DC9530FDAAE5}" type="presParOf" srcId="{B234F587-E631-4023-B617-64CA69049681}" destId="{33042A86-5401-4A41-AC25-6DFD89B5918F}" srcOrd="6" destOrd="0" presId="urn:microsoft.com/office/officeart/2008/layout/LinedList"/>
    <dgm:cxn modelId="{D8FDFBC6-2262-4E22-87CE-42471B03A198}" type="presParOf" srcId="{B234F587-E631-4023-B617-64CA69049681}" destId="{EFDB889D-E6E9-4BF5-8AD1-D8A762A9DB77}" srcOrd="7" destOrd="0" presId="urn:microsoft.com/office/officeart/2008/layout/LinedList"/>
    <dgm:cxn modelId="{FC8D2B72-EDDC-426B-BC6C-2678DF1333C8}" type="presParOf" srcId="{EFDB889D-E6E9-4BF5-8AD1-D8A762A9DB77}" destId="{3C2E5764-0627-4DA5-A5F1-9E5F0AFA82EF}" srcOrd="0" destOrd="0" presId="urn:microsoft.com/office/officeart/2008/layout/LinedList"/>
    <dgm:cxn modelId="{870D2549-8F1B-4E44-8A93-8DC5C30B10F7}" type="presParOf" srcId="{EFDB889D-E6E9-4BF5-8AD1-D8A762A9DB77}" destId="{AAE39F09-43A4-422E-B98C-6E26BC3BD0DF}" srcOrd="1" destOrd="0" presId="urn:microsoft.com/office/officeart/2008/layout/LinedList"/>
    <dgm:cxn modelId="{E359FA60-FC3F-48A2-BDDD-3E55DEE9D812}" type="presParOf" srcId="{B234F587-E631-4023-B617-64CA69049681}" destId="{D2B3BA18-1BDA-475D-85E9-D9AF2715DE33}" srcOrd="8" destOrd="0" presId="urn:microsoft.com/office/officeart/2008/layout/LinedList"/>
    <dgm:cxn modelId="{9B3AB7D5-2FBD-4ED1-AA84-1C3689747A89}" type="presParOf" srcId="{B234F587-E631-4023-B617-64CA69049681}" destId="{8784E3E0-9804-4A55-BF38-B7F127A9118B}" srcOrd="9" destOrd="0" presId="urn:microsoft.com/office/officeart/2008/layout/LinedList"/>
    <dgm:cxn modelId="{D99B1893-FD2C-45C3-9C81-D72038F19355}" type="presParOf" srcId="{8784E3E0-9804-4A55-BF38-B7F127A9118B}" destId="{37F662C6-B577-4988-8D6A-87BE41B7A47D}" srcOrd="0" destOrd="0" presId="urn:microsoft.com/office/officeart/2008/layout/LinedList"/>
    <dgm:cxn modelId="{37090091-0729-4256-9D56-A4C83E1522AA}" type="presParOf" srcId="{8784E3E0-9804-4A55-BF38-B7F127A9118B}" destId="{A4F1D76A-8C2D-4304-B5C4-8F53206A810D}" srcOrd="1" destOrd="0" presId="urn:microsoft.com/office/officeart/2008/layout/LinedList"/>
    <dgm:cxn modelId="{823A201F-95E1-4108-A7EF-3E84FA67ED0F}" type="presParOf" srcId="{B234F587-E631-4023-B617-64CA69049681}" destId="{FFC3D1FC-C4EB-4F55-A8D4-B4B4057F13FC}" srcOrd="10" destOrd="0" presId="urn:microsoft.com/office/officeart/2008/layout/LinedList"/>
    <dgm:cxn modelId="{6126D6C2-0CBB-42B6-82C5-D09F764548D4}" type="presParOf" srcId="{B234F587-E631-4023-B617-64CA69049681}" destId="{E6E0C7B3-3AD3-4AA2-A6E9-2BE99AC589C6}" srcOrd="11" destOrd="0" presId="urn:microsoft.com/office/officeart/2008/layout/LinedList"/>
    <dgm:cxn modelId="{56D0DAF8-5724-445C-8D71-294FE9F959D6}" type="presParOf" srcId="{E6E0C7B3-3AD3-4AA2-A6E9-2BE99AC589C6}" destId="{00491B76-D126-4D97-B4C9-7A3865361A13}" srcOrd="0" destOrd="0" presId="urn:microsoft.com/office/officeart/2008/layout/LinedList"/>
    <dgm:cxn modelId="{D7961DB6-1247-486E-B6C6-9E45668F5F57}" type="presParOf" srcId="{E6E0C7B3-3AD3-4AA2-A6E9-2BE99AC589C6}" destId="{0234D49D-3BFE-4A28-8422-0CF10DCE11D1}" srcOrd="1" destOrd="0" presId="urn:microsoft.com/office/officeart/2008/layout/LinedList"/>
    <dgm:cxn modelId="{64BB9862-5C31-46B5-B02C-9BB14753200D}" type="presParOf" srcId="{B234F587-E631-4023-B617-64CA69049681}" destId="{BA4F1CC7-CBA1-411C-9837-D3F14662C6C8}" srcOrd="12" destOrd="0" presId="urn:microsoft.com/office/officeart/2008/layout/LinedList"/>
    <dgm:cxn modelId="{8E5D5C25-218A-47CC-BA33-A45F420FED0F}" type="presParOf" srcId="{B234F587-E631-4023-B617-64CA69049681}" destId="{E3BD07F8-626A-4291-86D0-9B126A4EC97D}" srcOrd="13" destOrd="0" presId="urn:microsoft.com/office/officeart/2008/layout/LinedList"/>
    <dgm:cxn modelId="{F08C5C0B-B96C-4231-AF59-3F50982DF458}" type="presParOf" srcId="{E3BD07F8-626A-4291-86D0-9B126A4EC97D}" destId="{AA3943A0-4578-4D8C-B90A-29228AD2B8A7}" srcOrd="0" destOrd="0" presId="urn:microsoft.com/office/officeart/2008/layout/LinedList"/>
    <dgm:cxn modelId="{FB846F87-EAE9-4A48-AF82-80AA0E556494}" type="presParOf" srcId="{E3BD07F8-626A-4291-86D0-9B126A4EC97D}" destId="{B097C14A-391B-4B07-AC42-EDFC07CE6678}" srcOrd="1" destOrd="0" presId="urn:microsoft.com/office/officeart/2008/layout/LinedList"/>
    <dgm:cxn modelId="{73E8C19A-CAF9-4658-8332-7C8D4B1372CF}" type="presParOf" srcId="{B234F587-E631-4023-B617-64CA69049681}" destId="{82383EC4-AB4F-43F5-B1CF-3AB2A97859DC}" srcOrd="14" destOrd="0" presId="urn:microsoft.com/office/officeart/2008/layout/LinedList"/>
    <dgm:cxn modelId="{E0277250-8308-4F55-9372-6B333C4043C5}" type="presParOf" srcId="{B234F587-E631-4023-B617-64CA69049681}" destId="{4D72450F-ACBA-4360-9D62-6F8C8859C58E}" srcOrd="15" destOrd="0" presId="urn:microsoft.com/office/officeart/2008/layout/LinedList"/>
    <dgm:cxn modelId="{E00BDED8-749D-438C-BBD7-C55D4A0A6C43}" type="presParOf" srcId="{4D72450F-ACBA-4360-9D62-6F8C8859C58E}" destId="{F11EB26C-F2CD-466A-BE41-2EE2C9726A4D}" srcOrd="0" destOrd="0" presId="urn:microsoft.com/office/officeart/2008/layout/LinedList"/>
    <dgm:cxn modelId="{667C9A89-1A34-4063-9198-42E3CAB0FDA6}" type="presParOf" srcId="{4D72450F-ACBA-4360-9D62-6F8C8859C58E}" destId="{8FABAFF8-D199-428C-8DF5-38F435B52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974DD-086B-485B-A1CB-E1FBBB15FD0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56954E9-32E0-4872-B262-9C9A8573C44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таблицы</a:t>
          </a:r>
          <a:endParaRPr lang="en-US" dirty="0">
            <a:latin typeface="+mj-lt"/>
            <a:ea typeface="Jura" pitchFamily="2" charset="0"/>
          </a:endParaRPr>
        </a:p>
      </dgm:t>
    </dgm:pt>
    <dgm:pt modelId="{69863E59-808D-4B17-A15A-13FACACDB2FA}" type="parTrans" cxnId="{59783F71-83EE-4826-B476-3428534AC1DB}">
      <dgm:prSet/>
      <dgm:spPr/>
      <dgm:t>
        <a:bodyPr/>
        <a:lstStyle/>
        <a:p>
          <a:endParaRPr lang="en-US"/>
        </a:p>
      </dgm:t>
    </dgm:pt>
    <dgm:pt modelId="{600816DA-8C45-4DE0-99C8-610828A6C49B}" type="sibTrans" cxnId="{59783F71-83EE-4826-B476-3428534AC1DB}">
      <dgm:prSet/>
      <dgm:spPr/>
      <dgm:t>
        <a:bodyPr/>
        <a:lstStyle/>
        <a:p>
          <a:endParaRPr lang="en-US"/>
        </a:p>
      </dgm:t>
    </dgm:pt>
    <dgm:pt modelId="{C6BAA163-C8A0-43B1-BB4C-62C3AA1F9B0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4901991D-5F66-455C-BAEC-981D6B237FA4}" type="parTrans" cxnId="{B23907B7-C9A7-4C7F-8F5A-FE4B3622D3A8}">
      <dgm:prSet/>
      <dgm:spPr/>
      <dgm:t>
        <a:bodyPr/>
        <a:lstStyle/>
        <a:p>
          <a:endParaRPr lang="en-US"/>
        </a:p>
      </dgm:t>
    </dgm:pt>
    <dgm:pt modelId="{E675D4CC-A472-43BB-8F80-F3AE6181934D}" type="sibTrans" cxnId="{B23907B7-C9A7-4C7F-8F5A-FE4B3622D3A8}">
      <dgm:prSet/>
      <dgm:spPr/>
      <dgm:t>
        <a:bodyPr/>
        <a:lstStyle/>
        <a:p>
          <a:endParaRPr lang="en-US"/>
        </a:p>
      </dgm:t>
    </dgm:pt>
    <dgm:pt modelId="{D17B4C60-B854-4573-8F50-AEDE3AC5883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Изменение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C7A5D77B-7918-48E0-B0B9-1B2A9A01EC4C}" type="parTrans" cxnId="{834C322E-F483-41CC-893E-10308E7A0B59}">
      <dgm:prSet/>
      <dgm:spPr/>
      <dgm:t>
        <a:bodyPr/>
        <a:lstStyle/>
        <a:p>
          <a:endParaRPr lang="en-US"/>
        </a:p>
      </dgm:t>
    </dgm:pt>
    <dgm:pt modelId="{ADEBC507-CE15-4488-9364-4C6F4C5F5A30}" type="sibTrans" cxnId="{834C322E-F483-41CC-893E-10308E7A0B59}">
      <dgm:prSet/>
      <dgm:spPr/>
      <dgm:t>
        <a:bodyPr/>
        <a:lstStyle/>
        <a:p>
          <a:endParaRPr lang="en-US"/>
        </a:p>
      </dgm:t>
    </dgm:pt>
    <dgm:pt modelId="{05BE7C5F-BB29-4065-AD3B-C5CA10F52EC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Удаление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A0D54904-F7A6-4ED5-9F16-FEADD07B57CA}" type="parTrans" cxnId="{AD86F9F1-A674-4F6C-9375-FD3787BCEBB1}">
      <dgm:prSet/>
      <dgm:spPr/>
      <dgm:t>
        <a:bodyPr/>
        <a:lstStyle/>
        <a:p>
          <a:endParaRPr lang="en-US"/>
        </a:p>
      </dgm:t>
    </dgm:pt>
    <dgm:pt modelId="{3C402F93-AB25-4316-A65A-127EE08D1828}" type="sibTrans" cxnId="{AD86F9F1-A674-4F6C-9375-FD3787BCEBB1}">
      <dgm:prSet/>
      <dgm:spPr/>
      <dgm:t>
        <a:bodyPr/>
        <a:lstStyle/>
        <a:p>
          <a:endParaRPr lang="en-US"/>
        </a:p>
      </dgm:t>
    </dgm:pt>
    <dgm:pt modelId="{82231FD1-3483-48F4-9FC7-6451364E4869}" type="pres">
      <dgm:prSet presAssocID="{6E2974DD-086B-485B-A1CB-E1FBBB15FD00}" presName="vert0" presStyleCnt="0">
        <dgm:presLayoutVars>
          <dgm:dir/>
          <dgm:animOne val="branch"/>
          <dgm:animLvl val="lvl"/>
        </dgm:presLayoutVars>
      </dgm:prSet>
      <dgm:spPr/>
    </dgm:pt>
    <dgm:pt modelId="{2F167383-A2A2-45E7-882A-70A42734E6B0}" type="pres">
      <dgm:prSet presAssocID="{056954E9-32E0-4872-B262-9C9A8573C442}" presName="thickLine" presStyleLbl="alignNode1" presStyleIdx="0" presStyleCnt="4"/>
      <dgm:spPr/>
    </dgm:pt>
    <dgm:pt modelId="{48E219DF-34D1-4698-B0A2-9426C72692BD}" type="pres">
      <dgm:prSet presAssocID="{056954E9-32E0-4872-B262-9C9A8573C442}" presName="horz1" presStyleCnt="0"/>
      <dgm:spPr/>
    </dgm:pt>
    <dgm:pt modelId="{2C824599-8391-471E-A850-199CD451D70B}" type="pres">
      <dgm:prSet presAssocID="{056954E9-32E0-4872-B262-9C9A8573C442}" presName="tx1" presStyleLbl="revTx" presStyleIdx="0" presStyleCnt="4"/>
      <dgm:spPr/>
    </dgm:pt>
    <dgm:pt modelId="{93A508BD-3625-4FBF-8056-47940278B978}" type="pres">
      <dgm:prSet presAssocID="{056954E9-32E0-4872-B262-9C9A8573C442}" presName="vert1" presStyleCnt="0"/>
      <dgm:spPr/>
    </dgm:pt>
    <dgm:pt modelId="{40E6064E-D02C-4526-A4DB-6C92F062F9F8}" type="pres">
      <dgm:prSet presAssocID="{C6BAA163-C8A0-43B1-BB4C-62C3AA1F9B0F}" presName="thickLine" presStyleLbl="alignNode1" presStyleIdx="1" presStyleCnt="4"/>
      <dgm:spPr/>
    </dgm:pt>
    <dgm:pt modelId="{3CC57C2D-BDCF-4845-B4DD-B49743C55349}" type="pres">
      <dgm:prSet presAssocID="{C6BAA163-C8A0-43B1-BB4C-62C3AA1F9B0F}" presName="horz1" presStyleCnt="0"/>
      <dgm:spPr/>
    </dgm:pt>
    <dgm:pt modelId="{B9055761-9124-48D2-BB73-8AA66F83C084}" type="pres">
      <dgm:prSet presAssocID="{C6BAA163-C8A0-43B1-BB4C-62C3AA1F9B0F}" presName="tx1" presStyleLbl="revTx" presStyleIdx="1" presStyleCnt="4"/>
      <dgm:spPr/>
    </dgm:pt>
    <dgm:pt modelId="{4D2E5B36-0AB1-4BF5-A90E-2435F955850C}" type="pres">
      <dgm:prSet presAssocID="{C6BAA163-C8A0-43B1-BB4C-62C3AA1F9B0F}" presName="vert1" presStyleCnt="0"/>
      <dgm:spPr/>
    </dgm:pt>
    <dgm:pt modelId="{0242F1C0-36E1-4B74-A8FF-81E72F54D8B1}" type="pres">
      <dgm:prSet presAssocID="{D17B4C60-B854-4573-8F50-AEDE3AC58839}" presName="thickLine" presStyleLbl="alignNode1" presStyleIdx="2" presStyleCnt="4"/>
      <dgm:spPr/>
    </dgm:pt>
    <dgm:pt modelId="{70070C96-8281-46FA-BB98-645C83DA2BF7}" type="pres">
      <dgm:prSet presAssocID="{D17B4C60-B854-4573-8F50-AEDE3AC58839}" presName="horz1" presStyleCnt="0"/>
      <dgm:spPr/>
    </dgm:pt>
    <dgm:pt modelId="{D21DEA08-C862-4E67-ABCA-861A593080BF}" type="pres">
      <dgm:prSet presAssocID="{D17B4C60-B854-4573-8F50-AEDE3AC58839}" presName="tx1" presStyleLbl="revTx" presStyleIdx="2" presStyleCnt="4"/>
      <dgm:spPr/>
    </dgm:pt>
    <dgm:pt modelId="{54F6D618-AD7F-4BE7-926D-0378A253C231}" type="pres">
      <dgm:prSet presAssocID="{D17B4C60-B854-4573-8F50-AEDE3AC58839}" presName="vert1" presStyleCnt="0"/>
      <dgm:spPr/>
    </dgm:pt>
    <dgm:pt modelId="{7AFE6DCD-39D0-4377-BBA2-D3193AEFF434}" type="pres">
      <dgm:prSet presAssocID="{05BE7C5F-BB29-4065-AD3B-C5CA10F52EC5}" presName="thickLine" presStyleLbl="alignNode1" presStyleIdx="3" presStyleCnt="4"/>
      <dgm:spPr/>
    </dgm:pt>
    <dgm:pt modelId="{7373C73A-E65B-4557-A4F9-6EDF47A70167}" type="pres">
      <dgm:prSet presAssocID="{05BE7C5F-BB29-4065-AD3B-C5CA10F52EC5}" presName="horz1" presStyleCnt="0"/>
      <dgm:spPr/>
    </dgm:pt>
    <dgm:pt modelId="{A75101FE-07AF-4F95-AFF8-1BBBFED39EC7}" type="pres">
      <dgm:prSet presAssocID="{05BE7C5F-BB29-4065-AD3B-C5CA10F52EC5}" presName="tx1" presStyleLbl="revTx" presStyleIdx="3" presStyleCnt="4"/>
      <dgm:spPr/>
    </dgm:pt>
    <dgm:pt modelId="{0AD7F826-A5C4-4A50-85C6-E9DB361CCBC0}" type="pres">
      <dgm:prSet presAssocID="{05BE7C5F-BB29-4065-AD3B-C5CA10F52EC5}" presName="vert1" presStyleCnt="0"/>
      <dgm:spPr/>
    </dgm:pt>
  </dgm:ptLst>
  <dgm:cxnLst>
    <dgm:cxn modelId="{834C322E-F483-41CC-893E-10308E7A0B59}" srcId="{6E2974DD-086B-485B-A1CB-E1FBBB15FD00}" destId="{D17B4C60-B854-4573-8F50-AEDE3AC58839}" srcOrd="2" destOrd="0" parTransId="{C7A5D77B-7918-48E0-B0B9-1B2A9A01EC4C}" sibTransId="{ADEBC507-CE15-4488-9364-4C6F4C5F5A30}"/>
    <dgm:cxn modelId="{AE5FCF50-7D2D-4EE8-8D1B-E470A80F8343}" type="presOf" srcId="{056954E9-32E0-4872-B262-9C9A8573C442}" destId="{2C824599-8391-471E-A850-199CD451D70B}" srcOrd="0" destOrd="0" presId="urn:microsoft.com/office/officeart/2008/layout/LinedList"/>
    <dgm:cxn modelId="{59783F71-83EE-4826-B476-3428534AC1DB}" srcId="{6E2974DD-086B-485B-A1CB-E1FBBB15FD00}" destId="{056954E9-32E0-4872-B262-9C9A8573C442}" srcOrd="0" destOrd="0" parTransId="{69863E59-808D-4B17-A15A-13FACACDB2FA}" sibTransId="{600816DA-8C45-4DE0-99C8-610828A6C49B}"/>
    <dgm:cxn modelId="{724D1492-B9AE-420B-B298-D05B39BBD9D9}" type="presOf" srcId="{D17B4C60-B854-4573-8F50-AEDE3AC58839}" destId="{D21DEA08-C862-4E67-ABCA-861A593080BF}" srcOrd="0" destOrd="0" presId="urn:microsoft.com/office/officeart/2008/layout/LinedList"/>
    <dgm:cxn modelId="{B23907B7-C9A7-4C7F-8F5A-FE4B3622D3A8}" srcId="{6E2974DD-086B-485B-A1CB-E1FBBB15FD00}" destId="{C6BAA163-C8A0-43B1-BB4C-62C3AA1F9B0F}" srcOrd="1" destOrd="0" parTransId="{4901991D-5F66-455C-BAEC-981D6B237FA4}" sibTransId="{E675D4CC-A472-43BB-8F80-F3AE6181934D}"/>
    <dgm:cxn modelId="{AD86F9F1-A674-4F6C-9375-FD3787BCEBB1}" srcId="{6E2974DD-086B-485B-A1CB-E1FBBB15FD00}" destId="{05BE7C5F-BB29-4065-AD3B-C5CA10F52EC5}" srcOrd="3" destOrd="0" parTransId="{A0D54904-F7A6-4ED5-9F16-FEADD07B57CA}" sibTransId="{3C402F93-AB25-4316-A65A-127EE08D1828}"/>
    <dgm:cxn modelId="{05EB12F2-144A-4011-946C-0605462D945E}" type="presOf" srcId="{05BE7C5F-BB29-4065-AD3B-C5CA10F52EC5}" destId="{A75101FE-07AF-4F95-AFF8-1BBBFED39EC7}" srcOrd="0" destOrd="0" presId="urn:microsoft.com/office/officeart/2008/layout/LinedList"/>
    <dgm:cxn modelId="{68BEC6F6-EA1E-48CA-8AC7-174367CEE1A9}" type="presOf" srcId="{C6BAA163-C8A0-43B1-BB4C-62C3AA1F9B0F}" destId="{B9055761-9124-48D2-BB73-8AA66F83C084}" srcOrd="0" destOrd="0" presId="urn:microsoft.com/office/officeart/2008/layout/LinedList"/>
    <dgm:cxn modelId="{E65945FE-ECD4-4693-A7D6-F95F8C36E361}" type="presOf" srcId="{6E2974DD-086B-485B-A1CB-E1FBBB15FD00}" destId="{82231FD1-3483-48F4-9FC7-6451364E4869}" srcOrd="0" destOrd="0" presId="urn:microsoft.com/office/officeart/2008/layout/LinedList"/>
    <dgm:cxn modelId="{621AC519-BDD4-43ED-BDA8-22068C923D99}" type="presParOf" srcId="{82231FD1-3483-48F4-9FC7-6451364E4869}" destId="{2F167383-A2A2-45E7-882A-70A42734E6B0}" srcOrd="0" destOrd="0" presId="urn:microsoft.com/office/officeart/2008/layout/LinedList"/>
    <dgm:cxn modelId="{24F51FAE-513B-4B5E-92F8-5E20D4BE9646}" type="presParOf" srcId="{82231FD1-3483-48F4-9FC7-6451364E4869}" destId="{48E219DF-34D1-4698-B0A2-9426C72692BD}" srcOrd="1" destOrd="0" presId="urn:microsoft.com/office/officeart/2008/layout/LinedList"/>
    <dgm:cxn modelId="{AA7AF319-A37F-4207-9B2D-2C06A68B72C8}" type="presParOf" srcId="{48E219DF-34D1-4698-B0A2-9426C72692BD}" destId="{2C824599-8391-471E-A850-199CD451D70B}" srcOrd="0" destOrd="0" presId="urn:microsoft.com/office/officeart/2008/layout/LinedList"/>
    <dgm:cxn modelId="{EACE1EA3-4565-41C8-87E6-C2CDBBE2F38A}" type="presParOf" srcId="{48E219DF-34D1-4698-B0A2-9426C72692BD}" destId="{93A508BD-3625-4FBF-8056-47940278B978}" srcOrd="1" destOrd="0" presId="urn:microsoft.com/office/officeart/2008/layout/LinedList"/>
    <dgm:cxn modelId="{C47A9565-CCA3-41E8-A0CC-18DE85D5B63D}" type="presParOf" srcId="{82231FD1-3483-48F4-9FC7-6451364E4869}" destId="{40E6064E-D02C-4526-A4DB-6C92F062F9F8}" srcOrd="2" destOrd="0" presId="urn:microsoft.com/office/officeart/2008/layout/LinedList"/>
    <dgm:cxn modelId="{BED68695-41A9-479C-B18F-9EE84C9608D0}" type="presParOf" srcId="{82231FD1-3483-48F4-9FC7-6451364E4869}" destId="{3CC57C2D-BDCF-4845-B4DD-B49743C55349}" srcOrd="3" destOrd="0" presId="urn:microsoft.com/office/officeart/2008/layout/LinedList"/>
    <dgm:cxn modelId="{6BDDC4C8-42D7-43C4-AAE2-546779A5687C}" type="presParOf" srcId="{3CC57C2D-BDCF-4845-B4DD-B49743C55349}" destId="{B9055761-9124-48D2-BB73-8AA66F83C084}" srcOrd="0" destOrd="0" presId="urn:microsoft.com/office/officeart/2008/layout/LinedList"/>
    <dgm:cxn modelId="{BCEF4BDD-E0B6-4412-A4BF-AA6EBFB671FA}" type="presParOf" srcId="{3CC57C2D-BDCF-4845-B4DD-B49743C55349}" destId="{4D2E5B36-0AB1-4BF5-A90E-2435F955850C}" srcOrd="1" destOrd="0" presId="urn:microsoft.com/office/officeart/2008/layout/LinedList"/>
    <dgm:cxn modelId="{3C2A17BF-2FB6-48DA-9068-0C5EEB6B6EA6}" type="presParOf" srcId="{82231FD1-3483-48F4-9FC7-6451364E4869}" destId="{0242F1C0-36E1-4B74-A8FF-81E72F54D8B1}" srcOrd="4" destOrd="0" presId="urn:microsoft.com/office/officeart/2008/layout/LinedList"/>
    <dgm:cxn modelId="{0108198F-96C2-4C93-954E-7A99E9AD2C65}" type="presParOf" srcId="{82231FD1-3483-48F4-9FC7-6451364E4869}" destId="{70070C96-8281-46FA-BB98-645C83DA2BF7}" srcOrd="5" destOrd="0" presId="urn:microsoft.com/office/officeart/2008/layout/LinedList"/>
    <dgm:cxn modelId="{8AFF7E13-E5E9-4AE0-9BCC-167EBD341D4C}" type="presParOf" srcId="{70070C96-8281-46FA-BB98-645C83DA2BF7}" destId="{D21DEA08-C862-4E67-ABCA-861A593080BF}" srcOrd="0" destOrd="0" presId="urn:microsoft.com/office/officeart/2008/layout/LinedList"/>
    <dgm:cxn modelId="{06E7B2DF-80D8-433D-805A-2DDF4AAE3303}" type="presParOf" srcId="{70070C96-8281-46FA-BB98-645C83DA2BF7}" destId="{54F6D618-AD7F-4BE7-926D-0378A253C231}" srcOrd="1" destOrd="0" presId="urn:microsoft.com/office/officeart/2008/layout/LinedList"/>
    <dgm:cxn modelId="{E4874A8B-B1E7-42AC-8DD0-9BFF11A48FDF}" type="presParOf" srcId="{82231FD1-3483-48F4-9FC7-6451364E4869}" destId="{7AFE6DCD-39D0-4377-BBA2-D3193AEFF434}" srcOrd="6" destOrd="0" presId="urn:microsoft.com/office/officeart/2008/layout/LinedList"/>
    <dgm:cxn modelId="{EA8483BA-7F7C-4E71-91FC-8316516B70CB}" type="presParOf" srcId="{82231FD1-3483-48F4-9FC7-6451364E4869}" destId="{7373C73A-E65B-4557-A4F9-6EDF47A70167}" srcOrd="7" destOrd="0" presId="urn:microsoft.com/office/officeart/2008/layout/LinedList"/>
    <dgm:cxn modelId="{20A584FD-EEEE-4E77-8949-5939D87D4EB8}" type="presParOf" srcId="{7373C73A-E65B-4557-A4F9-6EDF47A70167}" destId="{A75101FE-07AF-4F95-AFF8-1BBBFED39EC7}" srcOrd="0" destOrd="0" presId="urn:microsoft.com/office/officeart/2008/layout/LinedList"/>
    <dgm:cxn modelId="{4B9279F7-7234-4C82-8660-FD30772DB1E6}" type="presParOf" srcId="{7373C73A-E65B-4557-A4F9-6EDF47A70167}" destId="{0AD7F826-A5C4-4A50-85C6-E9DB361CCB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dirty="0"/>
            <a:t> – </a:t>
          </a:r>
          <a:r>
            <a:rPr lang="ru-RU" dirty="0"/>
            <a:t>любая непустая строка, исключая символ </a:t>
          </a:r>
          <a:r>
            <a:rPr lang="en-US" dirty="0"/>
            <a:t>/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dirty="0"/>
            <a:t> – </a:t>
          </a:r>
          <a:r>
            <a:rPr lang="ru-RU" dirty="0"/>
            <a:t>положительное целое число и ноль</a:t>
          </a:r>
          <a:endParaRPr lang="en-US" dirty="0"/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dirty="0"/>
            <a:t> – </a:t>
          </a:r>
          <a:r>
            <a:rPr lang="ru-RU" dirty="0"/>
            <a:t>любые буквы и числа плюс символы </a:t>
          </a:r>
          <a:r>
            <a:rPr lang="en-US" dirty="0"/>
            <a:t>_ </a:t>
          </a:r>
          <a:r>
            <a:rPr lang="ru-RU" dirty="0"/>
            <a:t>и –</a:t>
          </a:r>
          <a:endParaRPr lang="en-US" dirty="0"/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dirty="0"/>
            <a:t> – </a:t>
          </a:r>
          <a:r>
            <a:rPr lang="ru-RU" dirty="0"/>
            <a:t>айди в нижнем регистре, символы-разделители включены</a:t>
          </a:r>
          <a:endParaRPr lang="en-US" dirty="0"/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dirty="0"/>
            <a:t> – </a:t>
          </a:r>
          <a:r>
            <a:rPr lang="ru-RU" dirty="0"/>
            <a:t>любая непустая строка, включая символ </a:t>
          </a:r>
          <a:r>
            <a:rPr lang="en-US" dirty="0"/>
            <a:t>/</a:t>
          </a:r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CC6D93-8785-44FE-A373-0A17C229D286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501047F-2107-4978-8E7E-D107C2AF4F26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23C6E20-11B7-44FC-9CC7-AFD5DD05F45A}" type="parTrans" cxnId="{DDA32439-2F85-4B6D-95E9-ECE40E9BEC3B}">
      <dgm:prSet/>
      <dgm:spPr/>
      <dgm:t>
        <a:bodyPr/>
        <a:lstStyle/>
        <a:p>
          <a:endParaRPr lang="en-US"/>
        </a:p>
      </dgm:t>
    </dgm:pt>
    <dgm:pt modelId="{6C1D8CBF-B0BC-4104-ABAF-93670BB2B37C}" type="sibTrans" cxnId="{DDA32439-2F85-4B6D-95E9-ECE40E9BEC3B}">
      <dgm:prSet/>
      <dgm:spPr/>
      <dgm:t>
        <a:bodyPr/>
        <a:lstStyle/>
        <a:p>
          <a:endParaRPr lang="en-US"/>
        </a:p>
      </dgm:t>
    </dgm:pt>
    <dgm:pt modelId="{9B6BE43B-9F66-4F12-ACE7-63D10913547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dirty="0">
              <a:latin typeface="Jura" pitchFamily="2" charset="0"/>
              <a:ea typeface="Jura" pitchFamily="2" charset="0"/>
            </a:rPr>
            <a:t>render</a:t>
          </a:r>
        </a:p>
      </dgm:t>
    </dgm:pt>
    <dgm:pt modelId="{7D2ABDCC-0DE2-4F6C-9DEE-B0C20FE577F1}" type="parTrans" cxnId="{E34681B5-D192-4426-8DC7-5D1553DD61F4}">
      <dgm:prSet/>
      <dgm:spPr/>
      <dgm:t>
        <a:bodyPr/>
        <a:lstStyle/>
        <a:p>
          <a:endParaRPr lang="en-US"/>
        </a:p>
      </dgm:t>
    </dgm:pt>
    <dgm:pt modelId="{F20CA49F-54CB-48D0-9B89-4712546D7F7C}" type="sibTrans" cxnId="{E34681B5-D192-4426-8DC7-5D1553DD61F4}">
      <dgm:prSet/>
      <dgm:spPr/>
      <dgm:t>
        <a:bodyPr/>
        <a:lstStyle/>
        <a:p>
          <a:endParaRPr lang="en-US"/>
        </a:p>
      </dgm:t>
    </dgm:pt>
    <dgm:pt modelId="{526F6243-62A9-4CB8-AC9A-38178ABC89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dirty="0">
              <a:latin typeface="Jura" pitchFamily="2" charset="0"/>
              <a:ea typeface="Jura" pitchFamily="2" charset="0"/>
            </a:rPr>
            <a:t>html</a:t>
          </a:r>
        </a:p>
      </dgm:t>
    </dgm:pt>
    <dgm:pt modelId="{6110B9EA-FBA1-4FC9-99BB-2F1367A220A4}" type="parTrans" cxnId="{F60F7A41-2836-4C80-9328-E51EBC474C0F}">
      <dgm:prSet/>
      <dgm:spPr/>
      <dgm:t>
        <a:bodyPr/>
        <a:lstStyle/>
        <a:p>
          <a:endParaRPr lang="en-US"/>
        </a:p>
      </dgm:t>
    </dgm:pt>
    <dgm:pt modelId="{78F52266-6D5D-4E0F-B96C-E77A9C96ACE8}" type="sibTrans" cxnId="{F60F7A41-2836-4C80-9328-E51EBC474C0F}">
      <dgm:prSet/>
      <dgm:spPr/>
      <dgm:t>
        <a:bodyPr/>
        <a:lstStyle/>
        <a:p>
          <a:endParaRPr lang="en-US"/>
        </a:p>
      </dgm:t>
    </dgm:pt>
    <dgm:pt modelId="{574A4CB5-492A-4C2D-AAE9-4CC34AEC3D4B}" type="pres">
      <dgm:prSet presAssocID="{3BCC6D93-8785-44FE-A373-0A17C229D286}" presName="outerComposite" presStyleCnt="0">
        <dgm:presLayoutVars>
          <dgm:chMax val="5"/>
          <dgm:dir/>
          <dgm:resizeHandles val="exact"/>
        </dgm:presLayoutVars>
      </dgm:prSet>
      <dgm:spPr/>
    </dgm:pt>
    <dgm:pt modelId="{C35A39DD-454B-469A-965D-37D84549EA00}" type="pres">
      <dgm:prSet presAssocID="{3BCC6D93-8785-44FE-A373-0A17C229D286}" presName="dummyMaxCanvas" presStyleCnt="0">
        <dgm:presLayoutVars/>
      </dgm:prSet>
      <dgm:spPr/>
    </dgm:pt>
    <dgm:pt modelId="{FE6307E8-E64B-46B2-9FEF-64F15AD513FF}" type="pres">
      <dgm:prSet presAssocID="{3BCC6D93-8785-44FE-A373-0A17C229D286}" presName="ThreeNodes_1" presStyleLbl="node1" presStyleIdx="0" presStyleCnt="3">
        <dgm:presLayoutVars>
          <dgm:bulletEnabled val="1"/>
        </dgm:presLayoutVars>
      </dgm:prSet>
      <dgm:spPr/>
    </dgm:pt>
    <dgm:pt modelId="{D8574469-0E23-4CF8-9FC2-85503D65CDDF}" type="pres">
      <dgm:prSet presAssocID="{3BCC6D93-8785-44FE-A373-0A17C229D286}" presName="ThreeNodes_2" presStyleLbl="node1" presStyleIdx="1" presStyleCnt="3">
        <dgm:presLayoutVars>
          <dgm:bulletEnabled val="1"/>
        </dgm:presLayoutVars>
      </dgm:prSet>
      <dgm:spPr/>
    </dgm:pt>
    <dgm:pt modelId="{5CC4D5CC-9188-4914-B507-5E06FC85674A}" type="pres">
      <dgm:prSet presAssocID="{3BCC6D93-8785-44FE-A373-0A17C229D286}" presName="ThreeNodes_3" presStyleLbl="node1" presStyleIdx="2" presStyleCnt="3">
        <dgm:presLayoutVars>
          <dgm:bulletEnabled val="1"/>
        </dgm:presLayoutVars>
      </dgm:prSet>
      <dgm:spPr/>
    </dgm:pt>
    <dgm:pt modelId="{4670EA0C-4A38-4518-83E1-8001A7F1CCF2}" type="pres">
      <dgm:prSet presAssocID="{3BCC6D93-8785-44FE-A373-0A17C229D286}" presName="ThreeConn_1-2" presStyleLbl="fgAccFollowNode1" presStyleIdx="0" presStyleCnt="2">
        <dgm:presLayoutVars>
          <dgm:bulletEnabled val="1"/>
        </dgm:presLayoutVars>
      </dgm:prSet>
      <dgm:spPr/>
    </dgm:pt>
    <dgm:pt modelId="{E2E58A7D-0232-44FA-8EC0-E93AC43CE519}" type="pres">
      <dgm:prSet presAssocID="{3BCC6D93-8785-44FE-A373-0A17C229D286}" presName="ThreeConn_2-3" presStyleLbl="fgAccFollowNode1" presStyleIdx="1" presStyleCnt="2">
        <dgm:presLayoutVars>
          <dgm:bulletEnabled val="1"/>
        </dgm:presLayoutVars>
      </dgm:prSet>
      <dgm:spPr/>
    </dgm:pt>
    <dgm:pt modelId="{6132EE62-19DC-4EE8-B8FF-32E0274E0B5E}" type="pres">
      <dgm:prSet presAssocID="{3BCC6D93-8785-44FE-A373-0A17C229D286}" presName="ThreeNodes_1_text" presStyleLbl="node1" presStyleIdx="2" presStyleCnt="3">
        <dgm:presLayoutVars>
          <dgm:bulletEnabled val="1"/>
        </dgm:presLayoutVars>
      </dgm:prSet>
      <dgm:spPr/>
    </dgm:pt>
    <dgm:pt modelId="{44EC11B6-C583-49AA-83FD-B90D6A494D1E}" type="pres">
      <dgm:prSet presAssocID="{3BCC6D93-8785-44FE-A373-0A17C229D286}" presName="ThreeNodes_2_text" presStyleLbl="node1" presStyleIdx="2" presStyleCnt="3">
        <dgm:presLayoutVars>
          <dgm:bulletEnabled val="1"/>
        </dgm:presLayoutVars>
      </dgm:prSet>
      <dgm:spPr/>
    </dgm:pt>
    <dgm:pt modelId="{9C8E4CB5-C80A-4F61-BAC1-2AA5DAAB6B43}" type="pres">
      <dgm:prSet presAssocID="{3BCC6D93-8785-44FE-A373-0A17C229D2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87FD08-8491-4412-A1EB-BEC458F2BFD3}" type="presOf" srcId="{9501047F-2107-4978-8E7E-D107C2AF4F26}" destId="{FE6307E8-E64B-46B2-9FEF-64F15AD513FF}" srcOrd="0" destOrd="0" presId="urn:microsoft.com/office/officeart/2005/8/layout/vProcess5"/>
    <dgm:cxn modelId="{8A3DA51A-3332-41B0-8C66-E70FCEC7E13C}" type="presOf" srcId="{526F6243-62A9-4CB8-AC9A-38178ABC897E}" destId="{9C8E4CB5-C80A-4F61-BAC1-2AA5DAAB6B43}" srcOrd="1" destOrd="0" presId="urn:microsoft.com/office/officeart/2005/8/layout/vProcess5"/>
    <dgm:cxn modelId="{CFF21B1D-C302-4620-8E2D-D9813D85ADFF}" type="presOf" srcId="{9B6BE43B-9F66-4F12-ACE7-63D10913547F}" destId="{D8574469-0E23-4CF8-9FC2-85503D65CDDF}" srcOrd="0" destOrd="0" presId="urn:microsoft.com/office/officeart/2005/8/layout/vProcess5"/>
    <dgm:cxn modelId="{3C6C472A-5F1B-4B46-AB27-46AF4AF8BDA7}" type="presOf" srcId="{9B6BE43B-9F66-4F12-ACE7-63D10913547F}" destId="{44EC11B6-C583-49AA-83FD-B90D6A494D1E}" srcOrd="1" destOrd="0" presId="urn:microsoft.com/office/officeart/2005/8/layout/vProcess5"/>
    <dgm:cxn modelId="{DDA32439-2F85-4B6D-95E9-ECE40E9BEC3B}" srcId="{3BCC6D93-8785-44FE-A373-0A17C229D286}" destId="{9501047F-2107-4978-8E7E-D107C2AF4F26}" srcOrd="0" destOrd="0" parTransId="{C23C6E20-11B7-44FC-9CC7-AFD5DD05F45A}" sibTransId="{6C1D8CBF-B0BC-4104-ABAF-93670BB2B37C}"/>
    <dgm:cxn modelId="{F60F7A41-2836-4C80-9328-E51EBC474C0F}" srcId="{3BCC6D93-8785-44FE-A373-0A17C229D286}" destId="{526F6243-62A9-4CB8-AC9A-38178ABC897E}" srcOrd="2" destOrd="0" parTransId="{6110B9EA-FBA1-4FC9-99BB-2F1367A220A4}" sibTransId="{78F52266-6D5D-4E0F-B96C-E77A9C96ACE8}"/>
    <dgm:cxn modelId="{B6AC8841-84BA-4E17-B01E-283CFA52785E}" type="presOf" srcId="{526F6243-62A9-4CB8-AC9A-38178ABC897E}" destId="{5CC4D5CC-9188-4914-B507-5E06FC85674A}" srcOrd="0" destOrd="0" presId="urn:microsoft.com/office/officeart/2005/8/layout/vProcess5"/>
    <dgm:cxn modelId="{93BC7A7B-10BC-4122-8801-3B3616E11D88}" type="presOf" srcId="{9501047F-2107-4978-8E7E-D107C2AF4F26}" destId="{6132EE62-19DC-4EE8-B8FF-32E0274E0B5E}" srcOrd="1" destOrd="0" presId="urn:microsoft.com/office/officeart/2005/8/layout/vProcess5"/>
    <dgm:cxn modelId="{E34681B5-D192-4426-8DC7-5D1553DD61F4}" srcId="{3BCC6D93-8785-44FE-A373-0A17C229D286}" destId="{9B6BE43B-9F66-4F12-ACE7-63D10913547F}" srcOrd="1" destOrd="0" parTransId="{7D2ABDCC-0DE2-4F6C-9DEE-B0C20FE577F1}" sibTransId="{F20CA49F-54CB-48D0-9B89-4712546D7F7C}"/>
    <dgm:cxn modelId="{B5E3FAB8-F632-413A-A630-644172089ADD}" type="presOf" srcId="{3BCC6D93-8785-44FE-A373-0A17C229D286}" destId="{574A4CB5-492A-4C2D-AAE9-4CC34AEC3D4B}" srcOrd="0" destOrd="0" presId="urn:microsoft.com/office/officeart/2005/8/layout/vProcess5"/>
    <dgm:cxn modelId="{045B42E1-A18A-42A1-B676-F706E49DDDD3}" type="presOf" srcId="{6C1D8CBF-B0BC-4104-ABAF-93670BB2B37C}" destId="{4670EA0C-4A38-4518-83E1-8001A7F1CCF2}" srcOrd="0" destOrd="0" presId="urn:microsoft.com/office/officeart/2005/8/layout/vProcess5"/>
    <dgm:cxn modelId="{B7A413F8-95F5-4350-94C1-D6F4342D9E1B}" type="presOf" srcId="{F20CA49F-54CB-48D0-9B89-4712546D7F7C}" destId="{E2E58A7D-0232-44FA-8EC0-E93AC43CE519}" srcOrd="0" destOrd="0" presId="urn:microsoft.com/office/officeart/2005/8/layout/vProcess5"/>
    <dgm:cxn modelId="{265607C0-108D-4086-A6CD-92420084C7CF}" type="presParOf" srcId="{574A4CB5-492A-4C2D-AAE9-4CC34AEC3D4B}" destId="{C35A39DD-454B-469A-965D-37D84549EA00}" srcOrd="0" destOrd="0" presId="urn:microsoft.com/office/officeart/2005/8/layout/vProcess5"/>
    <dgm:cxn modelId="{F3010278-298A-441E-83A2-BE720ADC8940}" type="presParOf" srcId="{574A4CB5-492A-4C2D-AAE9-4CC34AEC3D4B}" destId="{FE6307E8-E64B-46B2-9FEF-64F15AD513FF}" srcOrd="1" destOrd="0" presId="urn:microsoft.com/office/officeart/2005/8/layout/vProcess5"/>
    <dgm:cxn modelId="{7B8F38E4-0719-43FB-B9F9-1B1E8617234B}" type="presParOf" srcId="{574A4CB5-492A-4C2D-AAE9-4CC34AEC3D4B}" destId="{D8574469-0E23-4CF8-9FC2-85503D65CDDF}" srcOrd="2" destOrd="0" presId="urn:microsoft.com/office/officeart/2005/8/layout/vProcess5"/>
    <dgm:cxn modelId="{5D93DD2A-930C-4DD5-B7BA-6D9B6ADBF26F}" type="presParOf" srcId="{574A4CB5-492A-4C2D-AAE9-4CC34AEC3D4B}" destId="{5CC4D5CC-9188-4914-B507-5E06FC85674A}" srcOrd="3" destOrd="0" presId="urn:microsoft.com/office/officeart/2005/8/layout/vProcess5"/>
    <dgm:cxn modelId="{511B222A-C73B-41D5-938B-3DD8E5DCA509}" type="presParOf" srcId="{574A4CB5-492A-4C2D-AAE9-4CC34AEC3D4B}" destId="{4670EA0C-4A38-4518-83E1-8001A7F1CCF2}" srcOrd="4" destOrd="0" presId="urn:microsoft.com/office/officeart/2005/8/layout/vProcess5"/>
    <dgm:cxn modelId="{858FC561-9BBC-4DAF-AE78-8A469849841E}" type="presParOf" srcId="{574A4CB5-492A-4C2D-AAE9-4CC34AEC3D4B}" destId="{E2E58A7D-0232-44FA-8EC0-E93AC43CE519}" srcOrd="5" destOrd="0" presId="urn:microsoft.com/office/officeart/2005/8/layout/vProcess5"/>
    <dgm:cxn modelId="{A3B0CDCE-34BB-4A09-AE17-C5C59650025B}" type="presParOf" srcId="{574A4CB5-492A-4C2D-AAE9-4CC34AEC3D4B}" destId="{6132EE62-19DC-4EE8-B8FF-32E0274E0B5E}" srcOrd="6" destOrd="0" presId="urn:microsoft.com/office/officeart/2005/8/layout/vProcess5"/>
    <dgm:cxn modelId="{D0387DFD-2AB7-467B-899B-FB31544A76BF}" type="presParOf" srcId="{574A4CB5-492A-4C2D-AAE9-4CC34AEC3D4B}" destId="{44EC11B6-C583-49AA-83FD-B90D6A494D1E}" srcOrd="7" destOrd="0" presId="urn:microsoft.com/office/officeart/2005/8/layout/vProcess5"/>
    <dgm:cxn modelId="{A59BE80B-2B5A-4551-9CEA-EE2C3B74CBDC}" type="presParOf" srcId="{574A4CB5-492A-4C2D-AAE9-4CC34AEC3D4B}" destId="{9C8E4CB5-C80A-4F61-BAC1-2AA5DAAB6B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предоставляет слой для работы с данными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A0D959B6-F8C7-4157-B6AA-013D5A64A00C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определяет структуру базы данных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592A51B2-7CE9-4608-A43D-5AA76F5C8DCB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позволяет делать запросы в бд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81BB3-61F9-43F7-A7DE-42C3EEBCF4D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05A3-08BC-43FB-AE4E-6F95A3B19BDB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+mj-lt"/>
              <a:cs typeface="JetBrains Mono" panose="02000009000000000000" pitchFamily="49" charset="0"/>
            </a:rPr>
            <a:t>max_length</a:t>
          </a:r>
          <a:endParaRPr lang="en-US" sz="3000" kern="1200" dirty="0">
            <a:latin typeface="+mj-lt"/>
            <a:cs typeface="JetBrains Mono" panose="02000009000000000000" pitchFamily="49" charset="0"/>
          </a:endParaRPr>
        </a:p>
      </dsp:txBody>
      <dsp:txXfrm>
        <a:off x="0" y="0"/>
        <a:ext cx="6858000" cy="666750"/>
      </dsp:txXfrm>
    </dsp:sp>
    <dsp:sp modelId="{E307C239-6440-4B59-BE0E-62C637080122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6539-6D64-4724-A94A-A47B5F78D909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null</a:t>
          </a:r>
        </a:p>
      </dsp:txBody>
      <dsp:txXfrm>
        <a:off x="0" y="666750"/>
        <a:ext cx="6858000" cy="666750"/>
      </dsp:txXfrm>
    </dsp:sp>
    <dsp:sp modelId="{6C0CD043-B4B7-4BCA-943D-AF47911692DF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42D2-48DF-40D8-8FBF-6EA6B58BC230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blank</a:t>
          </a:r>
        </a:p>
      </dsp:txBody>
      <dsp:txXfrm>
        <a:off x="0" y="1333500"/>
        <a:ext cx="6858000" cy="666750"/>
      </dsp:txXfrm>
    </dsp:sp>
    <dsp:sp modelId="{33042A86-5401-4A41-AC25-6DFD89B5918F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5764-0627-4DA5-A5F1-9E5F0AFA82EF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choices</a:t>
          </a:r>
        </a:p>
      </dsp:txBody>
      <dsp:txXfrm>
        <a:off x="0" y="2000250"/>
        <a:ext cx="6858000" cy="666750"/>
      </dsp:txXfrm>
    </dsp:sp>
    <dsp:sp modelId="{D2B3BA18-1BDA-475D-85E9-D9AF2715DE3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62C6-B577-4988-8D6A-87BE41B7A47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default</a:t>
          </a:r>
        </a:p>
      </dsp:txBody>
      <dsp:txXfrm>
        <a:off x="0" y="2667000"/>
        <a:ext cx="6858000" cy="666750"/>
      </dsp:txXfrm>
    </dsp:sp>
    <dsp:sp modelId="{FFC3D1FC-C4EB-4F55-A8D4-B4B4057F13FC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1B76-D126-4D97-B4C9-7A3865361A13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editable</a:t>
          </a:r>
        </a:p>
      </dsp:txBody>
      <dsp:txXfrm>
        <a:off x="0" y="3333749"/>
        <a:ext cx="6858000" cy="666750"/>
      </dsp:txXfrm>
    </dsp:sp>
    <dsp:sp modelId="{BA4F1CC7-CBA1-411C-9837-D3F14662C6C8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943A0-4578-4D8C-B90A-29228AD2B8A7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+mj-lt"/>
              <a:cs typeface="JetBrains Mono" panose="02000009000000000000" pitchFamily="49" charset="0"/>
            </a:rPr>
            <a:t>primary_key</a:t>
          </a:r>
          <a:endParaRPr lang="en-US" sz="3000" kern="1200" dirty="0">
            <a:latin typeface="+mj-lt"/>
            <a:cs typeface="JetBrains Mono" panose="02000009000000000000" pitchFamily="49" charset="0"/>
          </a:endParaRPr>
        </a:p>
      </dsp:txBody>
      <dsp:txXfrm>
        <a:off x="0" y="4000499"/>
        <a:ext cx="6858000" cy="666750"/>
      </dsp:txXfrm>
    </dsp:sp>
    <dsp:sp modelId="{82383EC4-AB4F-43F5-B1CF-3AB2A97859DC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B26C-F2CD-466A-BE41-2EE2C9726A4D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unique</a:t>
          </a:r>
        </a:p>
      </dsp:txBody>
      <dsp:txXfrm>
        <a:off x="0" y="4667249"/>
        <a:ext cx="6858000" cy="666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67383-A2A2-45E7-882A-70A42734E6B0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24599-8391-471E-A850-199CD451D70B}">
      <dsp:nvSpPr>
        <dsp:cNvPr id="0" name=""/>
        <dsp:cNvSpPr/>
      </dsp:nvSpPr>
      <dsp:spPr>
        <a:xfrm>
          <a:off x="0" y="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+mj-lt"/>
              <a:ea typeface="Jura" pitchFamily="2" charset="0"/>
            </a:rPr>
            <a:t>Создание таблицы</a:t>
          </a:r>
          <a:endParaRPr lang="en-US" sz="5500" kern="1200" dirty="0">
            <a:latin typeface="+mj-lt"/>
            <a:ea typeface="Jura" pitchFamily="2" charset="0"/>
          </a:endParaRPr>
        </a:p>
      </dsp:txBody>
      <dsp:txXfrm>
        <a:off x="0" y="0"/>
        <a:ext cx="6858000" cy="1333500"/>
      </dsp:txXfrm>
    </dsp:sp>
    <dsp:sp modelId="{40E6064E-D02C-4526-A4DB-6C92F062F9F8}">
      <dsp:nvSpPr>
        <dsp:cNvPr id="0" name=""/>
        <dsp:cNvSpPr/>
      </dsp:nvSpPr>
      <dsp:spPr>
        <a:xfrm>
          <a:off x="0" y="13334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55761-9124-48D2-BB73-8AA66F83C084}">
      <dsp:nvSpPr>
        <dsp:cNvPr id="0" name=""/>
        <dsp:cNvSpPr/>
      </dsp:nvSpPr>
      <dsp:spPr>
        <a:xfrm>
          <a:off x="0" y="1333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+mj-lt"/>
              <a:ea typeface="Jura" pitchFamily="2" charset="0"/>
            </a:rPr>
            <a:t>Создание поля</a:t>
          </a:r>
          <a:endParaRPr lang="en-US" sz="5500" kern="1200" dirty="0">
            <a:latin typeface="+mj-lt"/>
            <a:ea typeface="Jura" pitchFamily="2" charset="0"/>
          </a:endParaRPr>
        </a:p>
      </dsp:txBody>
      <dsp:txXfrm>
        <a:off x="0" y="1333500"/>
        <a:ext cx="6858000" cy="1333500"/>
      </dsp:txXfrm>
    </dsp:sp>
    <dsp:sp modelId="{0242F1C0-36E1-4B74-A8FF-81E72F54D8B1}">
      <dsp:nvSpPr>
        <dsp:cNvPr id="0" name=""/>
        <dsp:cNvSpPr/>
      </dsp:nvSpPr>
      <dsp:spPr>
        <a:xfrm>
          <a:off x="0" y="26669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EA08-C862-4E67-ABCA-861A593080BF}">
      <dsp:nvSpPr>
        <dsp:cNvPr id="0" name=""/>
        <dsp:cNvSpPr/>
      </dsp:nvSpPr>
      <dsp:spPr>
        <a:xfrm>
          <a:off x="0" y="26670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+mj-lt"/>
              <a:ea typeface="Jura" pitchFamily="2" charset="0"/>
            </a:rPr>
            <a:t>Изменение поля</a:t>
          </a:r>
          <a:endParaRPr lang="en-US" sz="5500" kern="1200" dirty="0">
            <a:latin typeface="+mj-lt"/>
            <a:ea typeface="Jura" pitchFamily="2" charset="0"/>
          </a:endParaRPr>
        </a:p>
      </dsp:txBody>
      <dsp:txXfrm>
        <a:off x="0" y="2667000"/>
        <a:ext cx="6858000" cy="1333500"/>
      </dsp:txXfrm>
    </dsp:sp>
    <dsp:sp modelId="{7AFE6DCD-39D0-4377-BBA2-D3193AEFF434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101FE-07AF-4F95-AFF8-1BBBFED39EC7}">
      <dsp:nvSpPr>
        <dsp:cNvPr id="0" name=""/>
        <dsp:cNvSpPr/>
      </dsp:nvSpPr>
      <dsp:spPr>
        <a:xfrm>
          <a:off x="0" y="4000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500" kern="1200" dirty="0">
              <a:latin typeface="+mj-lt"/>
              <a:ea typeface="Jura" pitchFamily="2" charset="0"/>
            </a:rPr>
            <a:t>Удаление поля</a:t>
          </a:r>
          <a:endParaRPr lang="en-US" sz="5500" kern="1200" dirty="0">
            <a:latin typeface="+mj-lt"/>
            <a:ea typeface="Jura" pitchFamily="2" charset="0"/>
          </a:endParaRPr>
        </a:p>
      </dsp:txBody>
      <dsp:txXfrm>
        <a:off x="0" y="4000500"/>
        <a:ext cx="6858000" cy="1333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43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436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sz="2500" kern="1200" dirty="0"/>
            <a:t> – </a:t>
          </a:r>
          <a:r>
            <a:rPr lang="ru-RU" sz="2500" kern="1200" dirty="0"/>
            <a:t>любая непустая строка, исключая символ </a:t>
          </a:r>
          <a:r>
            <a:rPr lang="en-US" sz="2500" kern="1200" dirty="0"/>
            <a:t>/</a:t>
          </a:r>
        </a:p>
      </dsp:txBody>
      <dsp:txXfrm>
        <a:off x="0" y="436"/>
        <a:ext cx="10515600" cy="715470"/>
      </dsp:txXfrm>
    </dsp:sp>
    <dsp:sp modelId="{911FD818-44A7-446F-80DA-536D7F38F93C}">
      <dsp:nvSpPr>
        <dsp:cNvPr id="0" name=""/>
        <dsp:cNvSpPr/>
      </dsp:nvSpPr>
      <dsp:spPr>
        <a:xfrm>
          <a:off x="0" y="71590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71590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sz="2500" kern="1200" dirty="0"/>
            <a:t> – </a:t>
          </a:r>
          <a:r>
            <a:rPr lang="ru-RU" sz="2500" kern="1200" dirty="0"/>
            <a:t>положительное целое число и ноль</a:t>
          </a:r>
          <a:endParaRPr lang="en-US" sz="2500" kern="1200" dirty="0"/>
        </a:p>
      </dsp:txBody>
      <dsp:txXfrm>
        <a:off x="0" y="715907"/>
        <a:ext cx="10515600" cy="715470"/>
      </dsp:txXfrm>
    </dsp:sp>
    <dsp:sp modelId="{FB3ED372-3477-4BBE-A240-1B7CC42D2C53}">
      <dsp:nvSpPr>
        <dsp:cNvPr id="0" name=""/>
        <dsp:cNvSpPr/>
      </dsp:nvSpPr>
      <dsp:spPr>
        <a:xfrm>
          <a:off x="0" y="143137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143137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sz="2500" kern="1200" dirty="0"/>
            <a:t> – </a:t>
          </a:r>
          <a:r>
            <a:rPr lang="ru-RU" sz="2500" kern="1200" dirty="0"/>
            <a:t>любые буквы и числа плюс символы </a:t>
          </a:r>
          <a:r>
            <a:rPr lang="en-US" sz="2500" kern="1200" dirty="0"/>
            <a:t>_ </a:t>
          </a:r>
          <a:r>
            <a:rPr lang="ru-RU" sz="2500" kern="1200" dirty="0"/>
            <a:t>и –</a:t>
          </a:r>
          <a:endParaRPr lang="en-US" sz="2500" kern="1200" dirty="0"/>
        </a:p>
      </dsp:txBody>
      <dsp:txXfrm>
        <a:off x="0" y="1431377"/>
        <a:ext cx="10515600" cy="715470"/>
      </dsp:txXfrm>
    </dsp:sp>
    <dsp:sp modelId="{D8E63406-5F14-4684-8EA4-319E324CCCA8}">
      <dsp:nvSpPr>
        <dsp:cNvPr id="0" name=""/>
        <dsp:cNvSpPr/>
      </dsp:nvSpPr>
      <dsp:spPr>
        <a:xfrm>
          <a:off x="0" y="214684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214684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sz="2500" kern="1200" dirty="0"/>
            <a:t> – </a:t>
          </a:r>
          <a:r>
            <a:rPr lang="ru-RU" sz="2500" kern="1200" dirty="0"/>
            <a:t>айди в нижнем регистре, символы-разделители включены</a:t>
          </a:r>
          <a:endParaRPr lang="en-US" sz="2500" kern="1200" dirty="0"/>
        </a:p>
      </dsp:txBody>
      <dsp:txXfrm>
        <a:off x="0" y="2146847"/>
        <a:ext cx="10515600" cy="715470"/>
      </dsp:txXfrm>
    </dsp:sp>
    <dsp:sp modelId="{8563EBF4-E093-4DC1-B0D6-E384303F0CDB}">
      <dsp:nvSpPr>
        <dsp:cNvPr id="0" name=""/>
        <dsp:cNvSpPr/>
      </dsp:nvSpPr>
      <dsp:spPr>
        <a:xfrm>
          <a:off x="0" y="286231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2862317"/>
          <a:ext cx="10515600" cy="71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sz="2500" kern="1200" dirty="0"/>
            <a:t> – </a:t>
          </a:r>
          <a:r>
            <a:rPr lang="ru-RU" sz="2500" kern="1200" dirty="0"/>
            <a:t>любая непустая строка, включая символ </a:t>
          </a:r>
          <a:r>
            <a:rPr lang="en-US" sz="2500" kern="1200" dirty="0"/>
            <a:t>/</a:t>
          </a:r>
        </a:p>
      </dsp:txBody>
      <dsp:txXfrm>
        <a:off x="0" y="2862317"/>
        <a:ext cx="10515600" cy="7154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07E8-E64B-46B2-9FEF-64F15AD513FF}">
      <dsp:nvSpPr>
        <dsp:cNvPr id="0" name=""/>
        <dsp:cNvSpPr/>
      </dsp:nvSpPr>
      <dsp:spPr>
        <a:xfrm>
          <a:off x="0" y="0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1441" y="31441"/>
        <a:ext cx="7779904" cy="1010585"/>
      </dsp:txXfrm>
    </dsp:sp>
    <dsp:sp modelId="{D8574469-0E23-4CF8-9FC2-85503D65CDDF}">
      <dsp:nvSpPr>
        <dsp:cNvPr id="0" name=""/>
        <dsp:cNvSpPr/>
      </dsp:nvSpPr>
      <dsp:spPr>
        <a:xfrm>
          <a:off x="788669" y="1252378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sz="2900" kern="1200" dirty="0">
              <a:latin typeface="Jura" pitchFamily="2" charset="0"/>
              <a:ea typeface="Jura" pitchFamily="2" charset="0"/>
            </a:rPr>
            <a:t>render</a:t>
          </a:r>
        </a:p>
      </dsp:txBody>
      <dsp:txXfrm>
        <a:off x="820110" y="1283819"/>
        <a:ext cx="7388954" cy="1010585"/>
      </dsp:txXfrm>
    </dsp:sp>
    <dsp:sp modelId="{5CC4D5CC-9188-4914-B507-5E06FC85674A}">
      <dsp:nvSpPr>
        <dsp:cNvPr id="0" name=""/>
        <dsp:cNvSpPr/>
      </dsp:nvSpPr>
      <dsp:spPr>
        <a:xfrm>
          <a:off x="1577339" y="2504757"/>
          <a:ext cx="8938260" cy="1073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sz="2900" kern="1200" dirty="0">
              <a:latin typeface="Jura" pitchFamily="2" charset="0"/>
              <a:ea typeface="Jura" pitchFamily="2" charset="0"/>
            </a:rPr>
            <a:t>html</a:t>
          </a:r>
        </a:p>
      </dsp:txBody>
      <dsp:txXfrm>
        <a:off x="1608780" y="2536198"/>
        <a:ext cx="7388954" cy="1010585"/>
      </dsp:txXfrm>
    </dsp:sp>
    <dsp:sp modelId="{4670EA0C-4A38-4518-83E1-8001A7F1CCF2}">
      <dsp:nvSpPr>
        <dsp:cNvPr id="0" name=""/>
        <dsp:cNvSpPr/>
      </dsp:nvSpPr>
      <dsp:spPr>
        <a:xfrm>
          <a:off x="8240506" y="814046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397500" y="814046"/>
        <a:ext cx="383765" cy="525059"/>
      </dsp:txXfrm>
    </dsp:sp>
    <dsp:sp modelId="{E2E58A7D-0232-44FA-8EC0-E93AC43CE519}">
      <dsp:nvSpPr>
        <dsp:cNvPr id="0" name=""/>
        <dsp:cNvSpPr/>
      </dsp:nvSpPr>
      <dsp:spPr>
        <a:xfrm>
          <a:off x="9029176" y="2059268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186170" y="2059268"/>
        <a:ext cx="383765" cy="525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6A02-9D18-B159-1943-699543A2E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1BC6B-D681-96A9-339B-4C7F6DC7E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3D47C-1268-5ABC-62C3-97EE4951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CF97-83F7-4272-B774-DF8CE1BECEE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05046-627A-5B41-1AC4-7701195D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4186-41C8-0CF1-E24B-A2993C27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B12-BD21-495C-BF9E-20A20D68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DB25-6374-463C-5E10-E4AB60C5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03AAE-ABA2-3789-B061-96DF42CB9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E6C41-09DE-1725-8EA6-DF3DD1C5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CF97-83F7-4272-B774-DF8CE1BECEE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1AD4-13B0-D58E-058E-9A2C6ECE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D8865-7E21-F5AE-E0E4-C3B76DB0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B12-BD21-495C-BF9E-20A20D68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8861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93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087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048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996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915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176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368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93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2688506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9805967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6B98E-B1E7-478D-D331-4856B8DCD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6138F-E49C-CE6C-96B8-454F4BAEB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CE47-FC73-FD80-D3BF-A8AE5ABD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CF97-83F7-4272-B774-DF8CE1BECEE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F270-9136-FA2B-4F8E-36C84389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7A4ED-6908-EF3E-A8C6-035ED142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B12-BD21-495C-BF9E-20A20D68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153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381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041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11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7223485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403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252682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164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910551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6256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58795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8352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93714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57046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5486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012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4246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5242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84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0329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07609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1827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5713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1808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6756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5222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3CD5-55A3-33BA-C8F3-643D590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0018-794A-2974-64A5-61995A29F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D4CDF-0E06-A448-14FE-FB337A17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CF97-83F7-4272-B774-DF8CE1BECEE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0B0D-A316-68CF-7C00-A2DA8587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0C0C3-5489-C5D1-0517-2B3F0ECB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B12-BD21-495C-BF9E-20A20D68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09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7611495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844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6622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976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690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5550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0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1266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55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938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FC5F-F639-3DB5-84C1-FE579E41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F8A6-F3E7-21AF-A1E9-9E7DB4CBE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BA3E8-8EC8-77A8-45C9-156BE255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CF97-83F7-4272-B774-DF8CE1BECEE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47765-FDB0-270D-CD7B-FAB24A73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B45E0-4AF3-9133-BBCE-6031D52E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B12-BD21-495C-BF9E-20A20D68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48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5689242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3493005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75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383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8308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510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841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9845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232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613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5DE6-C7F4-8BA8-83DC-816AC79B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F8735-2C4D-B60F-4136-0C238F797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A0745-0D5C-1853-6D18-E647569AE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59C9E-AD6C-AF26-4530-5D74FFDF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CF97-83F7-4272-B774-DF8CE1BECEE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BC026-6A0C-C678-6ABF-06E0A835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89975-7B70-43E5-5791-FF5D5AB2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B12-BD21-495C-BF9E-20A20D68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71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8930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80422187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65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6573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329127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8123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2912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270578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768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14619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A40C-FBF1-7512-A89E-035FBD9D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4DE8C-1899-9654-9C3C-EDA27DCF9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4A8D2-0C33-8158-AAD9-826546A54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A6818-421E-CC79-64A4-50C1485E7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67832-FA3D-2E59-A5CB-1A1F392C9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E6CBF-69C8-1DD8-5D7E-91786208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CF97-83F7-4272-B774-DF8CE1BECEE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785D8-FE66-5A3D-E2E9-32101C60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59DFC-64D0-DCFB-1D66-CEC2E3F3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B12-BD21-495C-BF9E-20A20D68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8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813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990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584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2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1993706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41821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02175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6812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40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3168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B789-18D8-20F9-A3B0-87B00BC4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2FEEB-4E3D-2114-928B-6A776AE1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CF97-83F7-4272-B774-DF8CE1BECEE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81D3-5B94-5999-22FC-558C0B5D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01D84-1B30-EE53-A80A-BB9404A5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B12-BD21-495C-BF9E-20A20D68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896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969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3807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08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2936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66372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770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48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70531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8634368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88673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46A21-12BC-B8BD-D182-480C2EC2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CF97-83F7-4272-B774-DF8CE1BECEE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D9051-D04C-3E7C-782E-0E7CA19D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F982C-F3CF-CC6E-C27D-AE624B35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B12-BD21-495C-BF9E-20A20D68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08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91518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97759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68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520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5305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918163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82822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2422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80943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1001814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835F-E52F-7C3D-51ED-CB9E9313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1D29-1D3D-0E32-8D88-582AA1214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FE97D-5604-DBB6-B2CD-35210C7AC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4A670-E562-6083-89AF-C43BC1D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CF97-83F7-4272-B774-DF8CE1BECEE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CC5AA-DE13-B00C-16ED-D750CD9D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006E4-D7B0-DD7C-E175-3FF27039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B12-BD21-495C-BF9E-20A20D68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964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338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7847759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452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4144796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9421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09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95150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11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0227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55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E9ED-A4E4-EB8B-8D77-080311E1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840DC-0524-E3C5-DDED-A5595BD42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1AB21-F097-3B23-9C5A-6225BC1F6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31E6A-5F27-A8D8-55A7-0DA7AD93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CF97-83F7-4272-B774-DF8CE1BECEE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0E336-E959-94A2-1F2C-00E8C122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CCD70-4E85-4FC5-C121-D564D49F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BB12-BD21-495C-BF9E-20A20D68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1635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70268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974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31336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7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135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9236591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70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217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410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9513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BF538-7815-7B35-ADCD-98DFC436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BDDB0-C5CB-B9CA-645E-34B597E47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9F9C1-8990-A728-24C9-5479051B4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CCF97-83F7-4272-B774-DF8CE1BECEE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426F7-6DFD-130B-0C66-85BC863AC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25F14-86C2-5E98-93FA-FE37E3DEB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BB12-BD21-495C-BF9E-20A20D680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0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47486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E710C1-A448-4920-AED3-C9A35842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Django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BDCFE7-A8DD-4C46-B1A5-E556BB560A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9ADB15-D453-45F3-B171-03717E45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класс, пронаследованный от django.db.models.Model, определяет поля базы через свои атрибуты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6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ru-RU" sz="2800" dirty="0"/>
              <a:t>Блог: первоначальная миграция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интерфейс</a:t>
            </a:r>
            <a:r>
              <a:rPr lang="en-US" sz="2800" dirty="0"/>
              <a:t> </a:t>
            </a:r>
            <a:r>
              <a:rPr lang="en-US" sz="2800" dirty="0" err="1"/>
              <a:t>админа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5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/>
              <a:t>Django ORM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7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 patterns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= [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views.home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name='home'),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path('posts/&lt;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int:post_id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&gt;/',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views.post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id='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 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все паттерны должны заканчиваться символом /, проверяются один за другим, при совпадении вызывается соответсвуещее представление (404 если совпадений нет)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8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000" dirty="0"/>
              <a:t>URL patterns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D3C3B9C-EEE5-496F-8FFC-6CCA5E79A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740429"/>
            <a:ext cx="4663440" cy="3749040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'posts/&lt;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int:post_id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&gt;/'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– конвертер пути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соответствующее представление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id='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– параметр представления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name='posts'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опциональное имя, используется для создания ссылок</a:t>
            </a:r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740429"/>
            <a:ext cx="4663440" cy="204978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path(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'posts/&lt;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uuid:post_id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&gt;/', 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         	id='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', 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name='posts' 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514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BAE93C-19BA-4DC8-9FDD-746A4F56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Конвертеры пути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91194F-DFF5-4146-BE44-93B044F4C0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195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URL patterns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4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A49E-02BD-4523-B03A-994642D6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D4ED093-4930-4A5C-B4FE-4241CBE362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637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ru-RU" sz="2800" dirty="0"/>
              <a:t>представления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82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Шаблон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609600"/>
            <a:ext cx="6858000" cy="533400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доступ к значению переменной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operator %}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управление потоком выполнения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variable|filter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форматирование строковых значений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html разметка с возможностью добавления данных, полученных из представления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 модели с полями </a:t>
            </a:r>
            <a:r>
              <a:rPr lang="en-US" sz="2800" dirty="0"/>
              <a:t>title, subtitle, content, image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#models.py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django.db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.Model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subtitle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=200)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content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.TextField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(blank=False)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image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.ImageField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upload_to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='uploads/')</a:t>
            </a:r>
          </a:p>
        </p:txBody>
      </p:sp>
    </p:spTree>
    <p:extLst>
      <p:ext uri="{BB962C8B-B14F-4D97-AF65-F5344CB8AC3E}">
        <p14:creationId xmlns:p14="http://schemas.microsoft.com/office/powerpoint/2010/main" val="3512504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D0F0D-80F2-4241-BABB-5B9E8382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Примеры использования синтаксиса шаблонов</a:t>
            </a:r>
            <a:endParaRPr lang="en-US" sz="48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95984DE-3704-4139-B449-B958199EF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3673" y="3429000"/>
          <a:ext cx="9742320" cy="294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6337">
                  <a:extLst>
                    <a:ext uri="{9D8B030D-6E8A-4147-A177-3AD203B41FA5}">
                      <a16:colId xmlns:a16="http://schemas.microsoft.com/office/drawing/2014/main" val="312492982"/>
                    </a:ext>
                  </a:extLst>
                </a:gridCol>
                <a:gridCol w="4815983">
                  <a:extLst>
                    <a:ext uri="{9D8B030D-6E8A-4147-A177-3AD203B41FA5}">
                      <a16:colId xmlns:a16="http://schemas.microsoft.com/office/drawing/2014/main" val="1588029466"/>
                    </a:ext>
                  </a:extLst>
                </a:gridCol>
              </a:tblGrid>
              <a:tr h="39566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в шаблоне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на странице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35497095"/>
                  </a:ext>
                </a:extLst>
              </a:tr>
              <a:tr h="42506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04683612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post.Title|capfirst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&lt;h3&gt;Sunday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340564"/>
                  </a:ext>
                </a:extLst>
              </a:tr>
              <a:tr h="9352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for post in posts%}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   &lt;li&gt;{{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endfor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pizaaa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!&lt;/li&gt;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…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307667113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‘home’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168554308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‘posts’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post_id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/posts/1/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922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41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for post in posts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posts post.id %}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post.Title|capfirst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}}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endfor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Динамическое создание списка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9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текст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5EF2EC-CFDF-43CF-94FD-8E665F7BCD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7169" y="2642764"/>
          <a:ext cx="9737661" cy="30966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CharField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«Имя продукта»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TextField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«Смеркалось, жаркий день бледнел неуловимо...»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EmailField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smbd@smthng.com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3089931453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URLField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www.mysite.com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13695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9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числа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49C75D-BC79-4227-9BA3-B67EC37FEF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2576" y="3082493"/>
          <a:ext cx="9737661" cy="20066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IntegerField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-1,0,1,2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DecimalField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3.14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8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разное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A050959-C0A7-4022-838B-9AFAEDD098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7169" y="2731510"/>
          <a:ext cx="9737661" cy="2551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AutoField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1,2,3…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68933025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BooleanField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True, False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DateTimeField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datetime(1960, 1, 1, 8, 0, 0)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5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BF6AB-EABE-447F-8A47-A7A45184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полей</a:t>
            </a:r>
            <a:r>
              <a:rPr lang="en-US" dirty="0"/>
              <a:t> (field options)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963A0C-09FE-4022-A74E-D99D6E9ED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9C3A9-F87D-4E05-A847-CDF0BF80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ru-RU" sz="2800" dirty="0"/>
              <a:t>Блог: модель и поля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8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D3A9A0-76B2-4725-8394-CBA72184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Миграции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823C97-888B-4296-841F-B51416B087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9F9534-6084-4230-BB10-57617DEC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генерируют скрипты для изменения структуры базы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8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Первоначальная (</a:t>
            </a:r>
            <a:r>
              <a:rPr lang="en-US" sz="2800" dirty="0"/>
              <a:t>initial) </a:t>
            </a:r>
            <a:r>
              <a:rPr lang="ru-RU" sz="2800" dirty="0"/>
              <a:t>миграция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makemigrations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создаёт пронумерованные файлы миграции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#использует существующие поля модели и таблицы базы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#файлы находятся в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/migrations/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выводит все миграции для всех приложений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#отмечает выполненные миграции - [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X]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migrate 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&lt;number&gt;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запускает все миграции, не выполненные на данный момент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#запускает конкретную миграцию для конкретного приложения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первая миграция для нового приложения Django, создаёт таблицы для моделей, определённых к этому времени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Widescreen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Модель Django </vt:lpstr>
      <vt:lpstr>Пример модели с полями title, subtitle, content, image</vt:lpstr>
      <vt:lpstr>Типы полей: текст</vt:lpstr>
      <vt:lpstr>Типы полей: числа</vt:lpstr>
      <vt:lpstr>Типы полей: разное</vt:lpstr>
      <vt:lpstr>Параметры полей (field options)</vt:lpstr>
      <vt:lpstr>Блог: модель и поля</vt:lpstr>
      <vt:lpstr>Миграции </vt:lpstr>
      <vt:lpstr>Первоначальная (initial) миграция</vt:lpstr>
      <vt:lpstr>Блог: первоначальная миграция</vt:lpstr>
      <vt:lpstr>Блог: интерфейс админа</vt:lpstr>
      <vt:lpstr>Django ORM</vt:lpstr>
      <vt:lpstr>URL patterns </vt:lpstr>
      <vt:lpstr>URL patterns </vt:lpstr>
      <vt:lpstr>Конвертеры пути</vt:lpstr>
      <vt:lpstr>Блог: URL patterns</vt:lpstr>
      <vt:lpstr>Представление </vt:lpstr>
      <vt:lpstr>Блог: представления</vt:lpstr>
      <vt:lpstr>Шаблон </vt:lpstr>
      <vt:lpstr>Примеры использования синтаксиса шаблонов</vt:lpstr>
      <vt:lpstr>Примеры использования синтаксиса шаблонов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Django </dc:title>
  <dc:creator>Mikita Tsiarentsyeu</dc:creator>
  <cp:lastModifiedBy>Mikita Tsiarentsyeu</cp:lastModifiedBy>
  <cp:revision>1</cp:revision>
  <dcterms:created xsi:type="dcterms:W3CDTF">2022-12-26T13:57:43Z</dcterms:created>
  <dcterms:modified xsi:type="dcterms:W3CDTF">2022-12-26T13:58:04Z</dcterms:modified>
</cp:coreProperties>
</file>