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20" r:id="rId3"/>
    <p:sldId id="821" r:id="rId4"/>
    <p:sldId id="490" r:id="rId5"/>
    <p:sldId id="822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823" r:id="rId21"/>
    <p:sldId id="824" r:id="rId22"/>
    <p:sldId id="508" r:id="rId23"/>
    <p:sldId id="509" r:id="rId24"/>
    <p:sldId id="510" r:id="rId25"/>
    <p:sldId id="8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+mj-lt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+mj-lt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схема </a:t>
          </a:r>
          <a:r>
            <a:rPr lang="en-US" dirty="0">
              <a:latin typeface="+mj-lt"/>
              <a:ea typeface="Jura" pitchFamily="2" charset="0"/>
            </a:rPr>
            <a:t>URL</a:t>
          </a:r>
          <a:r>
            <a:rPr lang="ru-RU" dirty="0">
              <a:latin typeface="+mj-lt"/>
              <a:ea typeface="Jura" pitchFamily="2" charset="0"/>
            </a:rPr>
            <a:t> ≈ маршрутизация</a:t>
          </a:r>
          <a:r>
            <a:rPr lang="en-US" dirty="0">
              <a:latin typeface="+mj-lt"/>
              <a:ea typeface="Jura" pitchFamily="2" charset="0"/>
            </a:rPr>
            <a:t> +</a:t>
          </a:r>
          <a:r>
            <a:rPr lang="ru-RU" dirty="0">
              <a:latin typeface="+mj-lt"/>
              <a:ea typeface="Jura" pitchFamily="2" charset="0"/>
            </a:rPr>
            <a:t> 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 ≈ 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Шаблон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+mj-lt"/>
              <a:ea typeface="Jura" pitchFamily="2" charset="0"/>
            </a:rPr>
            <a:t>URL pattern</a:t>
          </a:r>
          <a:r>
            <a:rPr lang="ru-RU" dirty="0">
              <a:latin typeface="+mj-lt"/>
              <a:ea typeface="Jura" pitchFamily="2" charset="0"/>
            </a:rPr>
            <a:t> (контроллер под капотом)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компонент проекта </a:t>
          </a:r>
          <a:r>
            <a:rPr lang="en-US" dirty="0">
              <a:latin typeface="+mj-lt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dirty="0">
              <a:latin typeface="+mj-lt"/>
              <a:ea typeface="Jura" pitchFamily="2" charset="0"/>
            </a:rPr>
            <a:t>Python </a:t>
          </a:r>
          <a:r>
            <a:rPr lang="ru-RU" dirty="0">
              <a:latin typeface="+mj-lt"/>
              <a:ea typeface="Jura" pitchFamily="2" charset="0"/>
            </a:rPr>
            <a:t>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каждый </a:t>
          </a:r>
          <a:r>
            <a:rPr lang="en-US" dirty="0">
              <a:latin typeface="+mj-lt"/>
              <a:ea typeface="Jura" pitchFamily="2" charset="0"/>
            </a:rPr>
            <a:t>app </a:t>
          </a:r>
          <a:r>
            <a:rPr lang="ru-RU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+mj-lt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Центральный компонент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Хранит данные</a:t>
          </a:r>
          <a:r>
            <a:rPr lang="en-US" dirty="0">
              <a:latin typeface="+mj-lt"/>
            </a:rPr>
            <a:t>/</a:t>
          </a:r>
          <a:r>
            <a:rPr lang="ru-RU" dirty="0">
              <a:latin typeface="+mj-lt"/>
            </a:rPr>
            <a:t>состояние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Содержит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j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Отображает данные модели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Может</a:t>
          </a:r>
          <a:r>
            <a:rPr lang="ru-RU" dirty="0">
              <a:latin typeface="+mj-lt"/>
            </a:rPr>
            <a:t> содержать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Посредник между моделью и представлением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Определяет какое представление и с какими данными отображать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Содержит логику управления запросами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7085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636821"/>
        <a:ext cx="6726066" cy="1219416"/>
      </dsp:txXfrm>
    </dsp:sp>
    <dsp:sp modelId="{C5A4F0E5-93DE-4D18-8A62-37B2A1446D65}">
      <dsp:nvSpPr>
        <dsp:cNvPr id="0" name=""/>
        <dsp:cNvSpPr/>
      </dsp:nvSpPr>
      <dsp:spPr>
        <a:xfrm>
          <a:off x="0" y="199132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2057291"/>
        <a:ext cx="6726066" cy="1219416"/>
      </dsp:txXfrm>
    </dsp:sp>
    <dsp:sp modelId="{AB0E83DE-DF42-404A-BC61-A54FAF70D97F}">
      <dsp:nvSpPr>
        <dsp:cNvPr id="0" name=""/>
        <dsp:cNvSpPr/>
      </dsp:nvSpPr>
      <dsp:spPr>
        <a:xfrm>
          <a:off x="0" y="3411795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3477762"/>
        <a:ext cx="6726066" cy="1219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схема </a:t>
          </a:r>
          <a:r>
            <a:rPr lang="en-US" sz="3600" kern="1200" dirty="0">
              <a:latin typeface="+mj-lt"/>
              <a:ea typeface="Jura" pitchFamily="2" charset="0"/>
            </a:rPr>
            <a:t>URL</a:t>
          </a:r>
          <a:r>
            <a:rPr lang="ru-RU" sz="3600" kern="1200" dirty="0">
              <a:latin typeface="+mj-lt"/>
              <a:ea typeface="Jura" pitchFamily="2" charset="0"/>
            </a:rPr>
            <a:t> ≈ маршрутизация</a:t>
          </a:r>
          <a:r>
            <a:rPr lang="en-US" sz="3600" kern="1200" dirty="0">
              <a:latin typeface="+mj-lt"/>
              <a:ea typeface="Jura" pitchFamily="2" charset="0"/>
            </a:rPr>
            <a:t> +</a:t>
          </a:r>
          <a:r>
            <a:rPr lang="ru-RU" sz="3600" kern="1200" dirty="0">
              <a:latin typeface="+mj-lt"/>
              <a:ea typeface="Jura" pitchFamily="2" charset="0"/>
            </a:rPr>
            <a:t> контроллер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модель ≈ модель</a:t>
          </a:r>
          <a:endParaRPr lang="en-US" sz="36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Шаблон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  <a:ea typeface="Jura" pitchFamily="2" charset="0"/>
            </a:rPr>
            <a:t>URL pattern</a:t>
          </a:r>
          <a:r>
            <a:rPr lang="ru-RU" sz="1600" kern="1200" dirty="0">
              <a:latin typeface="+mj-lt"/>
              <a:ea typeface="Jura" pitchFamily="2" charset="0"/>
            </a:rPr>
            <a:t> (контроллер под капотом)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493682"/>
          <a:ext cx="6858000" cy="1383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+mj-lt"/>
              <a:ea typeface="Jura" pitchFamily="2" charset="0"/>
            </a:rPr>
            <a:t>компонент проекта </a:t>
          </a:r>
          <a:r>
            <a:rPr lang="en-US" sz="3400" kern="1200" dirty="0">
              <a:latin typeface="+mj-lt"/>
              <a:ea typeface="Jura" pitchFamily="2" charset="0"/>
            </a:rPr>
            <a:t>Django</a:t>
          </a:r>
        </a:p>
      </dsp:txBody>
      <dsp:txXfrm>
        <a:off x="67542" y="561224"/>
        <a:ext cx="6722916" cy="1248514"/>
      </dsp:txXfrm>
    </dsp:sp>
    <dsp:sp modelId="{AD787066-CF3A-4E87-A52A-04AF242CAFF5}">
      <dsp:nvSpPr>
        <dsp:cNvPr id="0" name=""/>
        <dsp:cNvSpPr/>
      </dsp:nvSpPr>
      <dsp:spPr>
        <a:xfrm>
          <a:off x="0" y="1975200"/>
          <a:ext cx="6858000" cy="1383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sz="3400" kern="1200" dirty="0">
              <a:latin typeface="+mj-lt"/>
              <a:ea typeface="Jura" pitchFamily="2" charset="0"/>
            </a:rPr>
            <a:t>Python </a:t>
          </a:r>
          <a:r>
            <a:rPr lang="ru-RU" sz="3400" kern="1200" dirty="0">
              <a:latin typeface="+mj-lt"/>
              <a:ea typeface="Jura" pitchFamily="2" charset="0"/>
            </a:rPr>
            <a:t>файлами</a:t>
          </a:r>
          <a:endParaRPr lang="en-US" sz="3400" kern="1200" dirty="0">
            <a:latin typeface="+mj-lt"/>
            <a:ea typeface="Jura" pitchFamily="2" charset="0"/>
          </a:endParaRPr>
        </a:p>
      </dsp:txBody>
      <dsp:txXfrm>
        <a:off x="67542" y="2042742"/>
        <a:ext cx="6722916" cy="1248514"/>
      </dsp:txXfrm>
    </dsp:sp>
    <dsp:sp modelId="{8B6C99BC-E697-4F4A-BAE3-95AC85F02AA7}">
      <dsp:nvSpPr>
        <dsp:cNvPr id="0" name=""/>
        <dsp:cNvSpPr/>
      </dsp:nvSpPr>
      <dsp:spPr>
        <a:xfrm>
          <a:off x="0" y="3456719"/>
          <a:ext cx="6858000" cy="13835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latin typeface="+mj-lt"/>
              <a:ea typeface="Jura" pitchFamily="2" charset="0"/>
            </a:rPr>
            <a:t>каждый </a:t>
          </a:r>
          <a:r>
            <a:rPr lang="en-US" sz="3400" kern="1200" dirty="0">
              <a:latin typeface="+mj-lt"/>
              <a:ea typeface="Jura" pitchFamily="2" charset="0"/>
            </a:rPr>
            <a:t>app </a:t>
          </a:r>
          <a:r>
            <a:rPr lang="ru-RU" sz="3400" kern="1200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sz="3400" kern="1200" dirty="0">
            <a:latin typeface="+mj-lt"/>
            <a:ea typeface="Jura" pitchFamily="2" charset="0"/>
          </a:endParaRPr>
        </a:p>
      </dsp:txBody>
      <dsp:txXfrm>
        <a:off x="67542" y="3524261"/>
        <a:ext cx="6722916" cy="1248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Центральный компонент</a:t>
          </a:r>
          <a:endParaRPr lang="en-US" sz="4800" kern="1200" dirty="0">
            <a:latin typeface="+mj-lt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Хранит данные</a:t>
          </a:r>
          <a:r>
            <a:rPr lang="en-US" sz="4800" kern="1200" dirty="0">
              <a:latin typeface="+mj-lt"/>
            </a:rPr>
            <a:t>/</a:t>
          </a:r>
          <a:r>
            <a:rPr lang="ru-RU" sz="4800" kern="1200" dirty="0">
              <a:latin typeface="+mj-lt"/>
            </a:rPr>
            <a:t>состояние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Содержит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+mj-lt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Отображает данные модели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i="0" kern="1200" dirty="0">
              <a:latin typeface="+mj-lt"/>
            </a:rPr>
            <a:t>Может</a:t>
          </a:r>
          <a:r>
            <a:rPr lang="ru-RU" sz="4800" kern="1200" dirty="0">
              <a:latin typeface="+mj-lt"/>
            </a:rPr>
            <a:t> содержать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Посредник между моделью и представлением</a:t>
          </a:r>
          <a:endParaRPr lang="en-US" sz="3500" kern="1200" dirty="0">
            <a:latin typeface="+mj-lt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</a:rPr>
            <a:t>Определяет какое представление и с какими данными отображать</a:t>
          </a:r>
          <a:endParaRPr lang="en-US" sz="35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i="0" kern="1200" dirty="0">
              <a:latin typeface="+mj-lt"/>
            </a:rPr>
            <a:t>Содержит логику управления запросами</a:t>
          </a:r>
          <a:endParaRPr lang="en-US" sz="35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DE77-228B-2034-3149-F40DC8909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27EA9-0406-335E-8BC0-9F242D8E4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46EE-DB4B-BD4D-DA0F-F77FBD1E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984A-971A-1D20-4097-0F5873EB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52CEB-EC7A-AC49-4A7D-2003FB1B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C30F-1569-0DF4-4891-2D3C56FB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C74D0-899F-ACEE-23C9-67CA0FBA8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C0985-D4DF-583B-CA6A-2EB92081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0451D-00B4-C00A-39E4-BB5E982E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3CCC-61C8-6809-49F3-AD734B8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8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45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30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55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7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59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56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07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2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2847784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7161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29C59-239B-03FC-6AC9-544837D7F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82CDB-03A9-9F90-1A18-ABF5051A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30B9-9BE8-BAA8-B2BA-1BE2C437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C406-B459-CEDA-FD05-8DE50D5E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A157-45B1-4633-2F55-4E7C0149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343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34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5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311424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3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62847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325228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2211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07989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9820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264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8005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006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9043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86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9698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9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53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8599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4441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6662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628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6944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668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6F34-E298-388F-D826-B8FC1A2E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2BF6-40F8-922F-59B4-030F0CF6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DB21-E5BC-5ADF-407F-63F6DD6F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0EBF-EBD0-3753-5410-66626049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EDC1-874E-C498-A1D6-43A8FF8C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5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9526649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32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4309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87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694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02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5725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71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9235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7347-0442-8814-5F4C-F6ADBD88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A6E70-CE14-0057-A111-63B0B475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3B37-FD86-682B-0B8B-8187B95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407E-B5DD-FDA5-C11E-C42D57AF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E2A5-7822-1F6A-A5A4-14E7454A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9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119812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70281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72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19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658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65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4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7579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801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020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885F-42BE-B4D1-7794-538CC099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4CA-C73F-D232-0644-84387ADC2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89373-49B4-4B51-ADA1-F680E47E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47059-7657-BD13-EF11-34CE3AC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337E-6DC9-CB0A-0F68-C0D5178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B5A7F-28C8-0F41-0E69-EC614E74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66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4608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76428531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8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0507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5614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3761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7265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5784995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32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543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562C-3679-7665-5E5A-82E71EE6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60D84-6C3B-91B8-8A8A-86FDA67C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9972D-F5D6-5742-1B07-B6DDC99F1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56F23-8BAA-857A-B577-CA7FEEF05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D0FEF-31B8-A067-760E-972DA96E6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8731E-E537-6CAF-C4FB-7D3F0CE8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B648C-A400-0169-26CB-42E0D536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50389-FB0E-1404-97B5-F3CAD6CC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4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587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46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96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5542165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37372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13258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09941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26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10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5876-F2EA-CB18-F627-78B5037D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664E9-6926-E521-886C-750C563C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D983A-43D6-109A-834B-D6EE34F8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36A43-FA91-DBB1-66D7-0F9E935D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33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7984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5435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630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2160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1410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74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4344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305689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3708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A3698-42F7-67B0-E910-AA72A5E5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59E9D-353E-5004-A917-A6789AB6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1C05-88EC-CBA6-F2D2-4ACC90FD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14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7128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7734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65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68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865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70555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0195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410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261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705444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5F55-9B68-DDBA-709B-90A36385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5E72-526E-15D2-FF9F-1AF0A3D6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E0294-9944-7C5B-D6AC-6977F6FCE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51EB-B36E-14C4-ADA8-5D1C370D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002C-98BC-9764-DB85-226E0BC6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0FCB1-5B8E-CBAA-6054-C3E7A8A7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5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7879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77782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8831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4843447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9738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98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5414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23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3228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15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89B3-C3DF-EFAF-F83F-4A45285A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88B2A-CFD5-13B3-B22A-F4111EE58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D38E6-55D4-BD0B-3BBE-27402499B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287B-F2F5-F853-4EF7-7151FE50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B741C-DF0B-6FAE-CF47-8BB708FB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38C95-2530-7079-7104-D316F37E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20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5090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55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519648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2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31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0337829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310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8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5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7110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45C91-FC63-C665-0BD7-7B367EAD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CE860-7E19-073A-D6AA-218F725D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3185-B96B-B728-D3F6-6720F9667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8481-43AF-417D-95C8-1F40E8C4329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E54B-1065-85F2-B99A-0173CE73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057E-7394-19B4-D170-399CE0613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9FD3-F6D3-4D36-B41D-35F9BAF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848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600" dirty="0">
                <a:ea typeface="Jura" pitchFamily="2" charset="0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56300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FROM blogs SELECT 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"/>
              <a:ea typeface="Jur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Маршрутизация и выбор нужных модели и представления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089" y="2700338"/>
            <a:ext cx="4580635" cy="3578225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Установка </a:t>
            </a:r>
            <a:r>
              <a:rPr lang="en-US" sz="3600" b="1" dirty="0">
                <a:latin typeface="+mn-lt"/>
                <a:ea typeface="Jura" pitchFamily="2" charset="0"/>
              </a:rPr>
              <a:t>Django</a:t>
            </a:r>
            <a:br>
              <a:rPr lang="en-US" sz="3600" b="1" dirty="0">
                <a:latin typeface="+mn-lt"/>
                <a:ea typeface="Jura" pitchFamily="2" charset="0"/>
              </a:rPr>
            </a:br>
            <a:r>
              <a:rPr lang="en-US" sz="1800" b="1" dirty="0">
                <a:latin typeface="+mn-lt"/>
                <a:ea typeface="Jura" pitchFamily="2" charset="0"/>
              </a:rPr>
              <a:t>pip install </a:t>
            </a:r>
            <a:r>
              <a:rPr lang="en-US" sz="1800" b="1" dirty="0" err="1">
                <a:latin typeface="+mn-lt"/>
                <a:ea typeface="Jura" pitchFamily="2" charset="0"/>
              </a:rPr>
              <a:t>django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8FDC53-0387-8216-EC9E-E7EA476DC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5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Создание проекта:</a:t>
            </a:r>
            <a:br>
              <a:rPr lang="ru-RU" sz="3600" b="1" dirty="0">
                <a:latin typeface="+mn-lt"/>
                <a:ea typeface="Jura" pitchFamily="2" charset="0"/>
              </a:rPr>
            </a:br>
            <a:r>
              <a:rPr lang="en-US" sz="1600" b="1" dirty="0" err="1">
                <a:latin typeface="+mn-lt"/>
                <a:ea typeface="Jura" pitchFamily="2" charset="0"/>
              </a:rPr>
              <a:t>django</a:t>
            </a:r>
            <a:r>
              <a:rPr lang="en-US" sz="1600" b="1" dirty="0">
                <a:latin typeface="+mn-lt"/>
                <a:ea typeface="Jura" pitchFamily="2" charset="0"/>
              </a:rPr>
              <a:t>-admin </a:t>
            </a:r>
            <a:r>
              <a:rPr lang="en-US" sz="1600" b="1" dirty="0" err="1">
                <a:latin typeface="+mn-lt"/>
                <a:ea typeface="Jura" pitchFamily="2" charset="0"/>
              </a:rPr>
              <a:t>startproject</a:t>
            </a:r>
            <a:r>
              <a:rPr lang="en-US" sz="1600" b="1" dirty="0">
                <a:latin typeface="+mn-lt"/>
                <a:ea typeface="Jura" pitchFamily="2" charset="0"/>
              </a:rPr>
              <a:t> &lt;name&gt;</a:t>
            </a:r>
            <a:br>
              <a:rPr lang="en-US" sz="1600" b="1" dirty="0">
                <a:latin typeface="+mn-lt"/>
                <a:ea typeface="Jura" pitchFamily="2" charset="0"/>
              </a:rPr>
            </a:br>
            <a:r>
              <a:rPr lang="en-US" sz="1600" b="1" dirty="0">
                <a:latin typeface="+mn-lt"/>
                <a:ea typeface="Jura" pitchFamily="2" charset="0"/>
              </a:rPr>
              <a:t>python manage.py </a:t>
            </a:r>
            <a:r>
              <a:rPr lang="en-US" sz="1600" b="1" dirty="0" err="1">
                <a:latin typeface="+mn-lt"/>
                <a:ea typeface="Jura" pitchFamily="2" charset="0"/>
              </a:rPr>
              <a:t>runserver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2051" y="30178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 или папка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Назначение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+mj-lt"/>
                        </a:rPr>
                        <a:t> app</a:t>
                      </a:r>
                      <a:endParaRPr lang="en-US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работу с данными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определяет интерфейс админа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маршрутизация для приложения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логика представлений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</a:t>
                      </a:r>
                      <a:r>
                        <a:rPr lang="en-US" dirty="0">
                          <a:latin typeface="+mj-lt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+mj-lt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+mj-lt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файлы миграции базы данных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b="1" dirty="0" err="1">
                <a:latin typeface="+mn-lt"/>
                <a:ea typeface="Jura" pitchFamily="2" charset="0"/>
              </a:rPr>
              <a:t>static</a:t>
            </a:r>
            <a:r>
              <a:rPr lang="ru-RU" sz="2800" b="1" dirty="0">
                <a:latin typeface="+mn-lt"/>
                <a:ea typeface="Jura" pitchFamily="2" charset="0"/>
              </a:rPr>
              <a:t> и простейший сайт на </a:t>
            </a:r>
            <a:r>
              <a:rPr lang="ru-RU" sz="2800" b="1" dirty="0" err="1">
                <a:latin typeface="+mn-lt"/>
                <a:ea typeface="Jura" pitchFamily="2" charset="0"/>
              </a:rPr>
              <a:t>django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2682079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2901917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4381901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454534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F2284D4-BCF4-23C4-A8B8-55FFDD4024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7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  <vt:lpstr>Содержимое приложения</vt:lpstr>
      <vt:lpstr>static и простейший сайт на 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Mikita Tsiarentsyeu</dc:creator>
  <cp:lastModifiedBy>Mikita Tsiarentsyeu</cp:lastModifiedBy>
  <cp:revision>1</cp:revision>
  <dcterms:created xsi:type="dcterms:W3CDTF">2022-12-19T13:50:28Z</dcterms:created>
  <dcterms:modified xsi:type="dcterms:W3CDTF">2022-12-19T13:50:55Z</dcterms:modified>
</cp:coreProperties>
</file>