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56" r:id="rId3"/>
    <p:sldId id="757" r:id="rId4"/>
    <p:sldId id="758" r:id="rId5"/>
    <p:sldId id="352" r:id="rId6"/>
    <p:sldId id="35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832A1D-DCDA-4899-96DB-44C68869DC16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1BBF39A-BB66-4B98-975A-E147314D285D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Общается с «внешним миром» как можно меньше</a:t>
          </a:r>
          <a:endParaRPr lang="en-US" dirty="0">
            <a:latin typeface="+mj-lt"/>
            <a:ea typeface="Jura" pitchFamily="2" charset="0"/>
          </a:endParaRPr>
        </a:p>
      </dgm:t>
    </dgm:pt>
    <dgm:pt modelId="{46FE7E0C-86E2-4A51-8C76-B6DF87566DF0}" type="parTrans" cxnId="{31272989-DCFC-4E08-8204-AC26BAA39269}">
      <dgm:prSet/>
      <dgm:spPr/>
      <dgm:t>
        <a:bodyPr/>
        <a:lstStyle/>
        <a:p>
          <a:endParaRPr lang="en-US"/>
        </a:p>
      </dgm:t>
    </dgm:pt>
    <dgm:pt modelId="{C5D3FE71-6FC6-409D-8D17-783323F96F54}" type="sibTrans" cxnId="{31272989-DCFC-4E08-8204-AC26BAA39269}">
      <dgm:prSet/>
      <dgm:spPr/>
      <dgm:t>
        <a:bodyPr/>
        <a:lstStyle/>
        <a:p>
          <a:endParaRPr lang="en-US"/>
        </a:p>
      </dgm:t>
    </dgm:pt>
    <dgm:pt modelId="{957255F6-D7CE-474C-B7B1-5CA8217A296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 меняет значения параметров, если от неё этого не ожидают</a:t>
          </a:r>
          <a:endParaRPr lang="en-US" dirty="0">
            <a:latin typeface="+mj-lt"/>
            <a:ea typeface="Jura" pitchFamily="2" charset="0"/>
          </a:endParaRPr>
        </a:p>
      </dgm:t>
    </dgm:pt>
    <dgm:pt modelId="{C26D2C39-3FFA-4BB7-8887-00E3BFFF8581}" type="sibTrans" cxnId="{3BACA34B-DE25-4C05-94DC-0B54F20D3E58}">
      <dgm:prSet/>
      <dgm:spPr/>
      <dgm:t>
        <a:bodyPr/>
        <a:lstStyle/>
        <a:p>
          <a:endParaRPr lang="en-US"/>
        </a:p>
      </dgm:t>
    </dgm:pt>
    <dgm:pt modelId="{3898DED0-E3C9-4E90-9032-5FEDE810F03B}" type="parTrans" cxnId="{3BACA34B-DE25-4C05-94DC-0B54F20D3E58}">
      <dgm:prSet/>
      <dgm:spPr/>
      <dgm:t>
        <a:bodyPr/>
        <a:lstStyle/>
        <a:p>
          <a:endParaRPr lang="en-US"/>
        </a:p>
      </dgm:t>
    </dgm:pt>
    <dgm:pt modelId="{3CD46F2F-25A6-4AB1-88CD-4DF3D9675F8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Имеет собственную логическую зону ответственности</a:t>
          </a:r>
          <a:endParaRPr lang="en-US" dirty="0">
            <a:latin typeface="+mj-lt"/>
            <a:ea typeface="Jura" pitchFamily="2" charset="0"/>
          </a:endParaRPr>
        </a:p>
      </dgm:t>
    </dgm:pt>
    <dgm:pt modelId="{E3229913-20F5-4530-BC56-4B2EA978DF84}" type="sibTrans" cxnId="{10427655-2EFC-4470-963C-D99E1C218F89}">
      <dgm:prSet/>
      <dgm:spPr/>
      <dgm:t>
        <a:bodyPr/>
        <a:lstStyle/>
        <a:p>
          <a:endParaRPr lang="en-US"/>
        </a:p>
      </dgm:t>
    </dgm:pt>
    <dgm:pt modelId="{8F835A6A-3037-4367-9F90-05A83633105E}" type="parTrans" cxnId="{10427655-2EFC-4470-963C-D99E1C218F89}">
      <dgm:prSet/>
      <dgm:spPr/>
      <dgm:t>
        <a:bodyPr/>
        <a:lstStyle/>
        <a:p>
          <a:endParaRPr lang="en-US"/>
        </a:p>
      </dgm:t>
    </dgm:pt>
    <dgm:pt modelId="{BFA796FA-AE30-41F6-B4ED-87672A62901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Относительно мала</a:t>
          </a:r>
          <a:endParaRPr lang="en-US" dirty="0">
            <a:latin typeface="+mj-lt"/>
            <a:ea typeface="Jura" pitchFamily="2" charset="0"/>
          </a:endParaRPr>
        </a:p>
      </dgm:t>
    </dgm:pt>
    <dgm:pt modelId="{6C57021E-8CF4-4544-8F83-FE8E7EA2B5CB}" type="sibTrans" cxnId="{B19A6EA1-35A4-4698-94BA-FCFFBCE59618}">
      <dgm:prSet/>
      <dgm:spPr/>
      <dgm:t>
        <a:bodyPr/>
        <a:lstStyle/>
        <a:p>
          <a:endParaRPr lang="en-US"/>
        </a:p>
      </dgm:t>
    </dgm:pt>
    <dgm:pt modelId="{037B223B-8DBF-4D4E-A1EB-4AC529DDE3E9}" type="parTrans" cxnId="{B19A6EA1-35A4-4698-94BA-FCFFBCE59618}">
      <dgm:prSet/>
      <dgm:spPr/>
      <dgm:t>
        <a:bodyPr/>
        <a:lstStyle/>
        <a:p>
          <a:endParaRPr lang="en-US"/>
        </a:p>
      </dgm:t>
    </dgm:pt>
    <dgm:pt modelId="{180D2273-150C-4CD9-9C9B-B14CA049FFA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Имеет осмысленное имя (а в идеальном мире ещё и </a:t>
          </a:r>
          <a:r>
            <a:rPr lang="en-US" dirty="0">
              <a:latin typeface="+mj-lt"/>
              <a:ea typeface="Jura" pitchFamily="2" charset="0"/>
            </a:rPr>
            <a:t>docstring</a:t>
          </a:r>
          <a:r>
            <a:rPr lang="ru-RU" dirty="0">
              <a:latin typeface="+mj-lt"/>
              <a:ea typeface="Jura" pitchFamily="2" charset="0"/>
            </a:rPr>
            <a:t>)</a:t>
          </a:r>
          <a:endParaRPr lang="en-US" dirty="0">
            <a:latin typeface="+mj-lt"/>
            <a:ea typeface="Jura" pitchFamily="2" charset="0"/>
          </a:endParaRPr>
        </a:p>
      </dgm:t>
    </dgm:pt>
    <dgm:pt modelId="{2E5E08C8-4F37-403D-9DC7-94A1E34849E8}" type="sibTrans" cxnId="{58FD51E4-06D1-4B1F-9E0F-A4D15B1441ED}">
      <dgm:prSet/>
      <dgm:spPr/>
      <dgm:t>
        <a:bodyPr/>
        <a:lstStyle/>
        <a:p>
          <a:endParaRPr lang="en-US"/>
        </a:p>
      </dgm:t>
    </dgm:pt>
    <dgm:pt modelId="{8A834027-3CBF-49D5-A378-6512F0BB4621}" type="parTrans" cxnId="{58FD51E4-06D1-4B1F-9E0F-A4D15B1441ED}">
      <dgm:prSet/>
      <dgm:spPr/>
      <dgm:t>
        <a:bodyPr/>
        <a:lstStyle/>
        <a:p>
          <a:endParaRPr lang="en-US"/>
        </a:p>
      </dgm:t>
    </dgm:pt>
    <dgm:pt modelId="{9017D214-E701-4DC5-A2D7-AA2A78D1330A}" type="pres">
      <dgm:prSet presAssocID="{47832A1D-DCDA-4899-96DB-44C68869DC16}" presName="linear" presStyleCnt="0">
        <dgm:presLayoutVars>
          <dgm:animLvl val="lvl"/>
          <dgm:resizeHandles val="exact"/>
        </dgm:presLayoutVars>
      </dgm:prSet>
      <dgm:spPr/>
    </dgm:pt>
    <dgm:pt modelId="{C5F73830-8F6F-4BFE-87A8-3A10D13B8F49}" type="pres">
      <dgm:prSet presAssocID="{01BBF39A-BB66-4B98-975A-E147314D28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DCA512-F735-4276-9D29-7E9CBB36F38F}" type="pres">
      <dgm:prSet presAssocID="{C5D3FE71-6FC6-409D-8D17-783323F96F54}" presName="spacer" presStyleCnt="0"/>
      <dgm:spPr/>
    </dgm:pt>
    <dgm:pt modelId="{C66EBA3E-9BCA-4BAB-AAB8-D551153AF14D}" type="pres">
      <dgm:prSet presAssocID="{957255F6-D7CE-474C-B7B1-5CA8217A29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01DE96-3A1F-4BE8-83D6-F35B8E0917CB}" type="pres">
      <dgm:prSet presAssocID="{C26D2C39-3FFA-4BB7-8887-00E3BFFF8581}" presName="spacer" presStyleCnt="0"/>
      <dgm:spPr/>
    </dgm:pt>
    <dgm:pt modelId="{3A95AF19-50F1-46C7-9CBC-0BDD97645174}" type="pres">
      <dgm:prSet presAssocID="{3CD46F2F-25A6-4AB1-88CD-4DF3D9675F8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AD6401-0C8A-4E11-A119-B3D5FB64620E}" type="pres">
      <dgm:prSet presAssocID="{E3229913-20F5-4530-BC56-4B2EA978DF84}" presName="spacer" presStyleCnt="0"/>
      <dgm:spPr/>
    </dgm:pt>
    <dgm:pt modelId="{FEE11686-36C9-4975-A9EE-412F8D57A6B1}" type="pres">
      <dgm:prSet presAssocID="{BFA796FA-AE30-41F6-B4ED-87672A6290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BD8707-E257-403C-A7B3-9CA2AC475BD8}" type="pres">
      <dgm:prSet presAssocID="{6C57021E-8CF4-4544-8F83-FE8E7EA2B5CB}" presName="spacer" presStyleCnt="0"/>
      <dgm:spPr/>
    </dgm:pt>
    <dgm:pt modelId="{9D4C84B3-AF55-4F80-896F-C32A577E3AA6}" type="pres">
      <dgm:prSet presAssocID="{180D2273-150C-4CD9-9C9B-B14CA049FFA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42A2617-AA93-4C40-B1EC-A2A1292FCF51}" type="presOf" srcId="{47832A1D-DCDA-4899-96DB-44C68869DC16}" destId="{9017D214-E701-4DC5-A2D7-AA2A78D1330A}" srcOrd="0" destOrd="0" presId="urn:microsoft.com/office/officeart/2005/8/layout/vList2"/>
    <dgm:cxn modelId="{9E119519-4E73-486C-B268-C6A63F3158B6}" type="presOf" srcId="{180D2273-150C-4CD9-9C9B-B14CA049FFA2}" destId="{9D4C84B3-AF55-4F80-896F-C32A577E3AA6}" srcOrd="0" destOrd="0" presId="urn:microsoft.com/office/officeart/2005/8/layout/vList2"/>
    <dgm:cxn modelId="{3BACA34B-DE25-4C05-94DC-0B54F20D3E58}" srcId="{47832A1D-DCDA-4899-96DB-44C68869DC16}" destId="{957255F6-D7CE-474C-B7B1-5CA8217A2961}" srcOrd="1" destOrd="0" parTransId="{3898DED0-E3C9-4E90-9032-5FEDE810F03B}" sibTransId="{C26D2C39-3FFA-4BB7-8887-00E3BFFF8581}"/>
    <dgm:cxn modelId="{10427655-2EFC-4470-963C-D99E1C218F89}" srcId="{47832A1D-DCDA-4899-96DB-44C68869DC16}" destId="{3CD46F2F-25A6-4AB1-88CD-4DF3D9675F8E}" srcOrd="2" destOrd="0" parTransId="{8F835A6A-3037-4367-9F90-05A83633105E}" sibTransId="{E3229913-20F5-4530-BC56-4B2EA978DF84}"/>
    <dgm:cxn modelId="{31272989-DCFC-4E08-8204-AC26BAA39269}" srcId="{47832A1D-DCDA-4899-96DB-44C68869DC16}" destId="{01BBF39A-BB66-4B98-975A-E147314D285D}" srcOrd="0" destOrd="0" parTransId="{46FE7E0C-86E2-4A51-8C76-B6DF87566DF0}" sibTransId="{C5D3FE71-6FC6-409D-8D17-783323F96F54}"/>
    <dgm:cxn modelId="{B19A6EA1-35A4-4698-94BA-FCFFBCE59618}" srcId="{47832A1D-DCDA-4899-96DB-44C68869DC16}" destId="{BFA796FA-AE30-41F6-B4ED-87672A62901E}" srcOrd="3" destOrd="0" parTransId="{037B223B-8DBF-4D4E-A1EB-4AC529DDE3E9}" sibTransId="{6C57021E-8CF4-4544-8F83-FE8E7EA2B5CB}"/>
    <dgm:cxn modelId="{C02501D9-09FF-4E3A-82D1-B84DD3243578}" type="presOf" srcId="{957255F6-D7CE-474C-B7B1-5CA8217A2961}" destId="{C66EBA3E-9BCA-4BAB-AAB8-D551153AF14D}" srcOrd="0" destOrd="0" presId="urn:microsoft.com/office/officeart/2005/8/layout/vList2"/>
    <dgm:cxn modelId="{58FD51E4-06D1-4B1F-9E0F-A4D15B1441ED}" srcId="{47832A1D-DCDA-4899-96DB-44C68869DC16}" destId="{180D2273-150C-4CD9-9C9B-B14CA049FFA2}" srcOrd="4" destOrd="0" parTransId="{8A834027-3CBF-49D5-A378-6512F0BB4621}" sibTransId="{2E5E08C8-4F37-403D-9DC7-94A1E34849E8}"/>
    <dgm:cxn modelId="{B9066CE8-32F3-4C4B-B859-4025474877EE}" type="presOf" srcId="{3CD46F2F-25A6-4AB1-88CD-4DF3D9675F8E}" destId="{3A95AF19-50F1-46C7-9CBC-0BDD97645174}" srcOrd="0" destOrd="0" presId="urn:microsoft.com/office/officeart/2005/8/layout/vList2"/>
    <dgm:cxn modelId="{359D6DEB-C469-4D08-B90C-95CA21E26686}" type="presOf" srcId="{01BBF39A-BB66-4B98-975A-E147314D285D}" destId="{C5F73830-8F6F-4BFE-87A8-3A10D13B8F49}" srcOrd="0" destOrd="0" presId="urn:microsoft.com/office/officeart/2005/8/layout/vList2"/>
    <dgm:cxn modelId="{C405BAED-2577-4E2C-B6DC-9D2BDF68C40B}" type="presOf" srcId="{BFA796FA-AE30-41F6-B4ED-87672A62901E}" destId="{FEE11686-36C9-4975-A9EE-412F8D57A6B1}" srcOrd="0" destOrd="0" presId="urn:microsoft.com/office/officeart/2005/8/layout/vList2"/>
    <dgm:cxn modelId="{4727861E-2355-4266-B1E4-8F801B8B7F4A}" type="presParOf" srcId="{9017D214-E701-4DC5-A2D7-AA2A78D1330A}" destId="{C5F73830-8F6F-4BFE-87A8-3A10D13B8F49}" srcOrd="0" destOrd="0" presId="urn:microsoft.com/office/officeart/2005/8/layout/vList2"/>
    <dgm:cxn modelId="{F896F112-E8D9-4A25-9EFF-E067B3B1F541}" type="presParOf" srcId="{9017D214-E701-4DC5-A2D7-AA2A78D1330A}" destId="{ABDCA512-F735-4276-9D29-7E9CBB36F38F}" srcOrd="1" destOrd="0" presId="urn:microsoft.com/office/officeart/2005/8/layout/vList2"/>
    <dgm:cxn modelId="{7839F1B5-34E2-499C-8FD4-C979A3D4368A}" type="presParOf" srcId="{9017D214-E701-4DC5-A2D7-AA2A78D1330A}" destId="{C66EBA3E-9BCA-4BAB-AAB8-D551153AF14D}" srcOrd="2" destOrd="0" presId="urn:microsoft.com/office/officeart/2005/8/layout/vList2"/>
    <dgm:cxn modelId="{6DD2740A-548E-4914-A430-8459AD002639}" type="presParOf" srcId="{9017D214-E701-4DC5-A2D7-AA2A78D1330A}" destId="{3A01DE96-3A1F-4BE8-83D6-F35B8E0917CB}" srcOrd="3" destOrd="0" presId="urn:microsoft.com/office/officeart/2005/8/layout/vList2"/>
    <dgm:cxn modelId="{44268FEA-CA51-43E0-8ED9-A2C9330CC52A}" type="presParOf" srcId="{9017D214-E701-4DC5-A2D7-AA2A78D1330A}" destId="{3A95AF19-50F1-46C7-9CBC-0BDD97645174}" srcOrd="4" destOrd="0" presId="urn:microsoft.com/office/officeart/2005/8/layout/vList2"/>
    <dgm:cxn modelId="{C7AF9938-80B9-4209-A76E-E6E8B01BFB76}" type="presParOf" srcId="{9017D214-E701-4DC5-A2D7-AA2A78D1330A}" destId="{10AD6401-0C8A-4E11-A119-B3D5FB64620E}" srcOrd="5" destOrd="0" presId="urn:microsoft.com/office/officeart/2005/8/layout/vList2"/>
    <dgm:cxn modelId="{E4807699-8F0F-4772-B46D-31B197BECE24}" type="presParOf" srcId="{9017D214-E701-4DC5-A2D7-AA2A78D1330A}" destId="{FEE11686-36C9-4975-A9EE-412F8D57A6B1}" srcOrd="6" destOrd="0" presId="urn:microsoft.com/office/officeart/2005/8/layout/vList2"/>
    <dgm:cxn modelId="{7B6DBCEA-EC3E-4CFA-B368-C062978DFCE3}" type="presParOf" srcId="{9017D214-E701-4DC5-A2D7-AA2A78D1330A}" destId="{7DBD8707-E257-403C-A7B3-9CA2AC475BD8}" srcOrd="7" destOrd="0" presId="urn:microsoft.com/office/officeart/2005/8/layout/vList2"/>
    <dgm:cxn modelId="{E0729BC1-8295-49C1-A1A0-7C4706C5A616}" type="presParOf" srcId="{9017D214-E701-4DC5-A2D7-AA2A78D1330A}" destId="{9D4C84B3-AF55-4F80-896F-C32A577E3A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73830-8F6F-4BFE-87A8-3A10D13B8F49}">
      <dsp:nvSpPr>
        <dsp:cNvPr id="0" name=""/>
        <dsp:cNvSpPr/>
      </dsp:nvSpPr>
      <dsp:spPr>
        <a:xfrm>
          <a:off x="0" y="42302"/>
          <a:ext cx="10515600" cy="6388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Общается с «внешним миром» как можно меньше</a:t>
          </a:r>
          <a:endParaRPr lang="en-US" sz="2600" kern="1200" dirty="0">
            <a:latin typeface="+mj-lt"/>
            <a:ea typeface="Jura" pitchFamily="2" charset="0"/>
          </a:endParaRPr>
        </a:p>
      </dsp:txBody>
      <dsp:txXfrm>
        <a:off x="31185" y="73487"/>
        <a:ext cx="10453230" cy="576450"/>
      </dsp:txXfrm>
    </dsp:sp>
    <dsp:sp modelId="{C66EBA3E-9BCA-4BAB-AAB8-D551153AF14D}">
      <dsp:nvSpPr>
        <dsp:cNvPr id="0" name=""/>
        <dsp:cNvSpPr/>
      </dsp:nvSpPr>
      <dsp:spPr>
        <a:xfrm>
          <a:off x="0" y="756002"/>
          <a:ext cx="10515600" cy="6388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Не меняет значения параметров, если от неё этого не ожидают</a:t>
          </a:r>
          <a:endParaRPr lang="en-US" sz="2600" kern="1200" dirty="0">
            <a:latin typeface="+mj-lt"/>
            <a:ea typeface="Jura" pitchFamily="2" charset="0"/>
          </a:endParaRPr>
        </a:p>
      </dsp:txBody>
      <dsp:txXfrm>
        <a:off x="31185" y="787187"/>
        <a:ext cx="10453230" cy="576450"/>
      </dsp:txXfrm>
    </dsp:sp>
    <dsp:sp modelId="{3A95AF19-50F1-46C7-9CBC-0BDD97645174}">
      <dsp:nvSpPr>
        <dsp:cNvPr id="0" name=""/>
        <dsp:cNvSpPr/>
      </dsp:nvSpPr>
      <dsp:spPr>
        <a:xfrm>
          <a:off x="0" y="1469702"/>
          <a:ext cx="10515600" cy="6388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Имеет собственную логическую зону ответственности</a:t>
          </a:r>
          <a:endParaRPr lang="en-US" sz="2600" kern="1200" dirty="0">
            <a:latin typeface="+mj-lt"/>
            <a:ea typeface="Jura" pitchFamily="2" charset="0"/>
          </a:endParaRPr>
        </a:p>
      </dsp:txBody>
      <dsp:txXfrm>
        <a:off x="31185" y="1500887"/>
        <a:ext cx="10453230" cy="576450"/>
      </dsp:txXfrm>
    </dsp:sp>
    <dsp:sp modelId="{FEE11686-36C9-4975-A9EE-412F8D57A6B1}">
      <dsp:nvSpPr>
        <dsp:cNvPr id="0" name=""/>
        <dsp:cNvSpPr/>
      </dsp:nvSpPr>
      <dsp:spPr>
        <a:xfrm>
          <a:off x="0" y="2183402"/>
          <a:ext cx="10515600" cy="6388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Относительно мала</a:t>
          </a:r>
          <a:endParaRPr lang="en-US" sz="2600" kern="1200" dirty="0">
            <a:latin typeface="+mj-lt"/>
            <a:ea typeface="Jura" pitchFamily="2" charset="0"/>
          </a:endParaRPr>
        </a:p>
      </dsp:txBody>
      <dsp:txXfrm>
        <a:off x="31185" y="2214587"/>
        <a:ext cx="10453230" cy="576450"/>
      </dsp:txXfrm>
    </dsp:sp>
    <dsp:sp modelId="{9D4C84B3-AF55-4F80-896F-C32A577E3AA6}">
      <dsp:nvSpPr>
        <dsp:cNvPr id="0" name=""/>
        <dsp:cNvSpPr/>
      </dsp:nvSpPr>
      <dsp:spPr>
        <a:xfrm>
          <a:off x="0" y="2897102"/>
          <a:ext cx="10515600" cy="6388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+mj-lt"/>
              <a:ea typeface="Jura" pitchFamily="2" charset="0"/>
            </a:rPr>
            <a:t>Имеет осмысленное имя (а в идеальном мире ещё и </a:t>
          </a:r>
          <a:r>
            <a:rPr lang="en-US" sz="2600" kern="1200" dirty="0">
              <a:latin typeface="+mj-lt"/>
              <a:ea typeface="Jura" pitchFamily="2" charset="0"/>
            </a:rPr>
            <a:t>docstring</a:t>
          </a:r>
          <a:r>
            <a:rPr lang="ru-RU" sz="2600" kern="1200" dirty="0">
              <a:latin typeface="+mj-lt"/>
              <a:ea typeface="Jura" pitchFamily="2" charset="0"/>
            </a:rPr>
            <a:t>)</a:t>
          </a:r>
          <a:endParaRPr lang="en-US" sz="2600" kern="1200" dirty="0">
            <a:latin typeface="+mj-lt"/>
            <a:ea typeface="Jura" pitchFamily="2" charset="0"/>
          </a:endParaRPr>
        </a:p>
      </dsp:txBody>
      <dsp:txXfrm>
        <a:off x="31185" y="2928287"/>
        <a:ext cx="10453230" cy="576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0F51-B2A2-5668-205A-57A9920C3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C8D05-855B-58D2-211A-116257E3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295C0-EE17-67B6-45E7-2928FE00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8A3A-C491-4061-955E-36539D17755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3ED56-6463-FFBC-8621-8173647B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D3A34-7F94-65DD-D28F-68BDDF6F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F015-3582-4D74-A521-895D2C07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8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071E-65F9-9A30-EF61-32219D85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06345-63F7-5524-2EDD-C4177F5E8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68DCF-4F5D-1636-015B-4807E7C3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8A3A-C491-4061-955E-36539D17755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BD910-BF3D-22B4-4804-E0AB2BBA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03413-16E4-7280-D20D-61B86721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F015-3582-4D74-A521-895D2C07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2209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63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633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042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99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475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00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640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546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2845890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697493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4132F-CDF5-4AC8-EA5A-BE5E78846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03C1A-A7B0-3E80-921C-23AB7BA01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6FD0-BAFB-5839-F569-FE1B5D54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8A3A-C491-4061-955E-36539D17755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C1B21-9828-7BA0-B00C-5E92CB46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1DA6-C078-3C70-DB76-077137FF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F015-3582-4D74-A521-895D2C07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85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762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87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0383402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494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00856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85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548594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75626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08000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5294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6575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096020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4522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2248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0055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6315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16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6472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7883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7854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0271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4724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49999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90730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8044-7FC6-62EB-6CEF-63D9E861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839B9-08AC-7165-BD7A-4CEC6A7BC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40F2-D550-6191-85A5-491A4E3E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8A3A-C491-4061-955E-36539D17755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385FD-0BA6-A0C1-AD6C-9D61AE56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40D89-9942-6FBA-9947-21D325F2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F015-3582-4D74-A521-895D2C07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13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812528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71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05386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177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16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8393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77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05278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889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0411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0475-EB9B-A6C6-F0F9-F548E1F9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50791-79BE-E60C-A700-6E48F29A8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15F75-4997-3A42-BD0C-43C0D1C0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8A3A-C491-4061-955E-36539D17755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1501-CCB2-1F00-1753-7DE1D67F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8ACDE-22F6-B587-85D9-FF54EF2D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F015-3582-4D74-A521-895D2C07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791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937418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327173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196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22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5070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534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82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7676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262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36941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3BC0-FF56-1E2A-2883-78DF549A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1197-CB11-AA3F-6A5D-DEADF2D20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9B697-C554-4A47-E0C7-CA9E5DE22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A129D-226E-6E67-09E6-910662F5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8A3A-C491-4061-955E-36539D17755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D01A-B761-F417-FCBC-57D29650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E0DB0-3FA9-6564-4AA1-3D367028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F015-3582-4D74-A521-895D2C07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209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40983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29612736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777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81307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12105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58710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497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1675128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06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3812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DD7B-0021-D99F-3FDF-E9C0F040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B4A91-6D8C-B5E2-5C9F-C503A8CD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34104-5FA3-1679-9069-5F0705BA3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D879D-5674-61D3-14F2-2251A810A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0EF96-F4D1-F15A-D19E-5B60098A4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26B04-F02A-3AFB-AE49-E3FA3F01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8A3A-C491-4061-955E-36539D17755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E3C43-4956-8D2B-92B3-F0296B05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C8286-F195-8BEA-607D-B8530765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F015-3582-4D74-A521-895D2C07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409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88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93691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273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949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8120256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42659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48172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17865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49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571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71FC-88DF-C102-3139-7E0BF73C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82ECE-65DC-FD6C-675C-8AEFD061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8A3A-C491-4061-955E-36539D17755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102A6-8C33-5D78-B1A7-14F99E5E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BD5BE-BC90-2471-999F-65DD0D72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F015-3582-4D74-A521-895D2C07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456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43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1990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66362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3429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527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38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9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5234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3225793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6976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7BD15-5DDF-0439-8D9F-F419C819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8A3A-C491-4061-955E-36539D17755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CC5FE-4137-64FA-E973-67D8A3D9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0F624-657B-F57B-106B-FA2F17B6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F015-3582-4D74-A521-895D2C07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185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14330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57429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21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634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4451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7459514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36928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69903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1655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8602974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9375-8ECA-468E-18E6-C127F2AC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AF0A-F572-ECEC-75FD-6814D0351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D5565-D5EB-7FE4-385F-618C7A00E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FE991-338F-CEDE-6DA2-6D0163BD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8A3A-C491-4061-955E-36539D17755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865C7-5EAF-72EB-9707-B0724972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739CA-5B42-2603-5E5D-C8E03AE1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F015-3582-4D74-A521-895D2C07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869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8368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4714456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7114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9149831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62830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85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7226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743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3750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0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111B-E5E5-93A1-F808-357AE345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BCD51-EFFA-6414-742B-81815DED6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5F57B-15DF-3B9D-B3D7-8A6235615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12E3D-2651-0640-6548-E745B320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8A3A-C491-4061-955E-36539D17755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A832F-32F7-F224-2C86-74FD4112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453BA-3542-ACD7-EDCE-E6A7886E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F015-3582-4D74-A521-895D2C07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0487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1722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204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5409567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295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630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9289570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099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380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474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2282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8BD9B-8601-0255-C737-C3F20153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F26F8-49E6-A1B2-0B07-8727A4A43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37C53-6D44-C323-A00E-915FEE2F2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B8A3A-C491-4061-955E-36539D17755E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BD517-93CE-AF8C-1F53-18710416F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A6CE2-6B5E-7F4E-3D1B-5C3D81A67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2F015-3582-4D74-A521-895D2C07C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0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87862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 err="1"/>
              <a:t>Бинарный</a:t>
            </a:r>
            <a:r>
              <a:rPr lang="en-US" sz="3600" b="1" dirty="0"/>
              <a:t> </a:t>
            </a:r>
            <a:r>
              <a:rPr lang="en-US" sz="3600" b="1" dirty="0" err="1"/>
              <a:t>поиск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8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Функциональное программирование </a:t>
            </a:r>
            <a:r>
              <a:rPr lang="en-US" sz="3600" b="1" dirty="0"/>
              <a:t>II: lambda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0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Функциональное программирование III: </a:t>
            </a:r>
            <a:r>
              <a:rPr lang="ru-RU" sz="3600" b="1" dirty="0" err="1"/>
              <a:t>map</a:t>
            </a:r>
            <a:r>
              <a:rPr lang="ru-RU" sz="3600" b="1" dirty="0"/>
              <a:t>, </a:t>
            </a:r>
            <a:r>
              <a:rPr lang="ru-RU" sz="3600" b="1" dirty="0" err="1"/>
              <a:t>filter</a:t>
            </a:r>
            <a:r>
              <a:rPr lang="ru-RU" sz="3600" b="1" dirty="0"/>
              <a:t>, </a:t>
            </a:r>
            <a:r>
              <a:rPr lang="ru-RU" sz="3600" b="1" dirty="0" err="1"/>
              <a:t>reduce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3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2400" b="1" cap="none" dirty="0">
                <a:latin typeface="+mj-lt"/>
                <a:cs typeface="JetBrains Mono" panose="02000009000000000000" pitchFamily="49" charset="0"/>
              </a:rPr>
              <a:t>[‘1’, ‘11’, ‘12’, ‘22’, ‘2’, ‘13’, ‘30’, ‘33’]</a:t>
            </a:r>
            <a:r>
              <a:rPr lang="en-US" sz="2400" cap="none" dirty="0">
                <a:latin typeface="+mj-lt"/>
              </a:rPr>
              <a:t> </a:t>
            </a:r>
            <a:r>
              <a:rPr lang="en-US" sz="3200" cap="none" dirty="0">
                <a:latin typeface="+mj-lt"/>
              </a:rPr>
              <a:t>- </a:t>
            </a:r>
            <a:r>
              <a:rPr lang="en-US" sz="3200" cap="none" dirty="0" err="1">
                <a:latin typeface="+mj-lt"/>
              </a:rPr>
              <a:t>отсортировать</a:t>
            </a:r>
            <a:r>
              <a:rPr lang="en-US" sz="3200" cap="none" dirty="0">
                <a:latin typeface="+mj-lt"/>
              </a:rPr>
              <a:t> </a:t>
            </a:r>
            <a:r>
              <a:rPr lang="ru-RU" sz="3200" cap="none" dirty="0">
                <a:latin typeface="+mj-lt"/>
              </a:rPr>
              <a:t>список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по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возрастанию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числовых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значений</a:t>
            </a:r>
            <a:r>
              <a:rPr lang="en-US" sz="3200" cap="none" dirty="0">
                <a:latin typeface="+mj-lt"/>
              </a:rPr>
              <a:t>, </a:t>
            </a:r>
            <a:r>
              <a:rPr lang="en-US" sz="3200" cap="none" dirty="0" err="1">
                <a:latin typeface="+mj-lt"/>
              </a:rPr>
              <a:t>исключив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те</a:t>
            </a:r>
            <a:r>
              <a:rPr lang="en-US" sz="3200" cap="none" dirty="0">
                <a:latin typeface="+mj-lt"/>
              </a:rPr>
              <a:t>, </a:t>
            </a:r>
            <a:r>
              <a:rPr lang="en-US" sz="3200" cap="none" dirty="0" err="1">
                <a:latin typeface="+mj-lt"/>
              </a:rPr>
              <a:t>квадраты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которых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являются</a:t>
            </a:r>
            <a:r>
              <a:rPr lang="en-US" sz="3200" cap="none" dirty="0">
                <a:latin typeface="+mj-lt"/>
              </a:rPr>
              <a:t> </a:t>
            </a:r>
            <a:r>
              <a:rPr lang="ru-RU" sz="3200" cap="none" dirty="0">
                <a:latin typeface="+mj-lt"/>
              </a:rPr>
              <a:t>не</a:t>
            </a:r>
            <a:r>
              <a:rPr lang="en-US" sz="3200" cap="none" dirty="0" err="1">
                <a:latin typeface="+mj-lt"/>
              </a:rPr>
              <a:t>чётными</a:t>
            </a:r>
            <a:r>
              <a:rPr lang="en-US" sz="3200" cap="none" dirty="0">
                <a:latin typeface="+mj-lt"/>
              </a:rPr>
              <a:t> </a:t>
            </a:r>
            <a:r>
              <a:rPr lang="en-US" sz="3200" cap="none" dirty="0" err="1">
                <a:latin typeface="+mj-lt"/>
              </a:rPr>
              <a:t>числами</a:t>
            </a:r>
            <a:endParaRPr lang="en-US" sz="3200" cap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163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7670-C43E-4CA4-8597-CF318E86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Хорошая функция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9EC567B-9708-4437-A782-F95DA5C2C2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59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Бинарный поиск</vt:lpstr>
      <vt:lpstr>Функциональное программирование II: lambda</vt:lpstr>
      <vt:lpstr>Функциональное программирование III: map, filter, reduce</vt:lpstr>
      <vt:lpstr>[‘1’, ‘11’, ‘12’, ‘22’, ‘2’, ‘13’, ‘30’, ‘33’] - отсортировать список по возрастанию числовых значений, исключив те, квадраты которых являются нечётными числами</vt:lpstr>
      <vt:lpstr>Хорошая функция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Бинарный поиск</dc:title>
  <dc:creator>Mikita Tsiarentsyeu</dc:creator>
  <cp:lastModifiedBy>Mikita Tsiarentsyeu</cp:lastModifiedBy>
  <cp:revision>1</cp:revision>
  <dcterms:created xsi:type="dcterms:W3CDTF">2022-12-02T13:59:01Z</dcterms:created>
  <dcterms:modified xsi:type="dcterms:W3CDTF">2022-12-02T13:59:22Z</dcterms:modified>
</cp:coreProperties>
</file>