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5" r:id="rId3"/>
    <p:sldId id="796" r:id="rId4"/>
    <p:sldId id="450" r:id="rId5"/>
    <p:sldId id="799" r:id="rId6"/>
    <p:sldId id="797" r:id="rId7"/>
    <p:sldId id="4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795"/>
            <p14:sldId id="796"/>
            <p14:sldId id="450"/>
            <p14:sldId id="799"/>
            <p14:sldId id="797"/>
            <p14:sldId id="452"/>
          </p14:sldIdLst>
        </p14:section>
        <p14:section name="Default Section" id="{4799FBD8-4E0C-4D47-BB8A-C2B9E5CBC11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Протокол передачи данных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по сети</a:t>
          </a:r>
          <a:endParaRPr lang="en-US" dirty="0">
            <a:latin typeface="+mj-lt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+mj-lt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+mj-lt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POST – </a:t>
          </a:r>
          <a:r>
            <a:rPr lang="ru-RU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dirty="0">
            <a:latin typeface="+mj-lt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PUT – </a:t>
          </a:r>
          <a:r>
            <a:rPr lang="ru-RU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DELETE </a:t>
          </a:r>
          <a:r>
            <a:rPr lang="ru-RU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или его содержимого</a:t>
          </a:r>
          <a:endParaRPr lang="en-US" dirty="0">
            <a:latin typeface="+mj-lt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110744"/>
          <a:ext cx="6858000" cy="1660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Протокол передачи данных</a:t>
          </a:r>
          <a:r>
            <a:rPr lang="en-US" sz="2300" kern="1200" dirty="0">
              <a:latin typeface="+mj-lt"/>
              <a:ea typeface="Jura" pitchFamily="2" charset="0"/>
            </a:rPr>
            <a:t> </a:t>
          </a:r>
          <a:r>
            <a:rPr lang="ru-RU" sz="2300" kern="1200" dirty="0">
              <a:latin typeface="+mj-lt"/>
              <a:ea typeface="Jura" pitchFamily="2" charset="0"/>
            </a:rPr>
            <a:t>по сети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1035" y="191779"/>
        <a:ext cx="6695930" cy="1497940"/>
      </dsp:txXfrm>
    </dsp:sp>
    <dsp:sp modelId="{04D2463C-86E8-4C9D-AEF4-1239548B1175}">
      <dsp:nvSpPr>
        <dsp:cNvPr id="0" name=""/>
        <dsp:cNvSpPr/>
      </dsp:nvSpPr>
      <dsp:spPr>
        <a:xfrm>
          <a:off x="0" y="1836994"/>
          <a:ext cx="6858000" cy="1660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1035" y="1918029"/>
        <a:ext cx="6695930" cy="1497940"/>
      </dsp:txXfrm>
    </dsp:sp>
    <dsp:sp modelId="{00E310DE-82C2-4F16-ABFE-F0542E2830D8}">
      <dsp:nvSpPr>
        <dsp:cNvPr id="0" name=""/>
        <dsp:cNvSpPr/>
      </dsp:nvSpPr>
      <dsp:spPr>
        <a:xfrm>
          <a:off x="0" y="3563245"/>
          <a:ext cx="6858000" cy="16600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sz="2300" kern="1200" dirty="0">
            <a:latin typeface="+mj-lt"/>
            <a:ea typeface="Jura" pitchFamily="2" charset="0"/>
          </a:endParaRPr>
        </a:p>
      </dsp:txBody>
      <dsp:txXfrm>
        <a:off x="81035" y="3644280"/>
        <a:ext cx="6695930" cy="1497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212335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92877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834517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sz="1800" kern="1200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sz="1800" kern="1200" dirty="0">
            <a:solidFill>
              <a:schemeClr val="tx1"/>
            </a:solidFill>
            <a:latin typeface="+mj-lt"/>
            <a:ea typeface="Jura" pitchFamily="2" charset="0"/>
          </a:endParaRPr>
        </a:p>
      </dsp:txBody>
      <dsp:txXfrm>
        <a:off x="1834517" y="149048"/>
        <a:ext cx="3148942" cy="1335915"/>
      </dsp:txXfrm>
    </dsp:sp>
    <dsp:sp modelId="{6DB14453-0D42-45D9-90FD-BD80E1571415}">
      <dsp:nvSpPr>
        <dsp:cNvPr id="0" name=""/>
        <dsp:cNvSpPr/>
      </dsp:nvSpPr>
      <dsp:spPr>
        <a:xfrm>
          <a:off x="5532139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812681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7154322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POST – </a:t>
          </a:r>
          <a:r>
            <a:rPr lang="ru-RU" sz="1800" kern="1200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7154322" y="149048"/>
        <a:ext cx="3148942" cy="1335915"/>
      </dsp:txXfrm>
    </dsp:sp>
    <dsp:sp modelId="{3423C522-5F54-4AB7-9F51-5DD3F4EA34BD}">
      <dsp:nvSpPr>
        <dsp:cNvPr id="0" name=""/>
        <dsp:cNvSpPr/>
      </dsp:nvSpPr>
      <dsp:spPr>
        <a:xfrm>
          <a:off x="212335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92877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834517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PUT – </a:t>
          </a:r>
          <a:r>
            <a:rPr lang="ru-RU" sz="1800" kern="1200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1834517" y="2093261"/>
        <a:ext cx="3148942" cy="1335915"/>
      </dsp:txXfrm>
    </dsp:sp>
    <dsp:sp modelId="{C8F7F22B-3D29-49FB-9260-D63DD49BA07F}">
      <dsp:nvSpPr>
        <dsp:cNvPr id="0" name=""/>
        <dsp:cNvSpPr/>
      </dsp:nvSpPr>
      <dsp:spPr>
        <a:xfrm>
          <a:off x="5532139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812681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7154322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  <a:ea typeface="Jura" pitchFamily="2" charset="0"/>
            </a:rPr>
            <a:t>DELETE </a:t>
          </a:r>
          <a:r>
            <a:rPr lang="ru-RU" sz="1800" kern="1200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sz="1800" kern="1200" dirty="0">
              <a:latin typeface="+mj-lt"/>
              <a:ea typeface="Jura" pitchFamily="2" charset="0"/>
            </a:rPr>
            <a:t>/</a:t>
          </a:r>
          <a:r>
            <a:rPr lang="ru-RU" sz="1800" kern="1200" dirty="0">
              <a:latin typeface="+mj-lt"/>
              <a:ea typeface="Jura" pitchFamily="2" charset="0"/>
            </a:rPr>
            <a:t>или его содержимого</a:t>
          </a:r>
          <a:endParaRPr lang="en-US" sz="1800" kern="1200" dirty="0">
            <a:latin typeface="+mj-lt"/>
            <a:ea typeface="Jura" pitchFamily="2" charset="0"/>
          </a:endParaRPr>
        </a:p>
      </dsp:txBody>
      <dsp:txXfrm>
        <a:off x="7154322" y="209326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922F-5D47-E9F3-139C-555D15722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48D3D-65DB-6F4D-5A42-DA38F8051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E0C9-2BF0-1810-4213-AF06B64C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E670-CC4D-3EB0-5C43-8B6640F3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4F8C3-ED32-5C16-E52D-16A1953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FC7C-D913-42A8-B98F-3270FA8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DB88B-EDEF-D97F-4AE3-E292BC2D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1E477-ED4E-CB18-3A8F-4C6D161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438E-C580-833B-EDBE-38231A8F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A15-760C-EB26-0231-1EA6FA43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66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2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886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01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22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1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77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915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6549191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493742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139B1-01FF-3744-A848-13682C9F3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A2B8F-DC54-DACC-FD19-042F79D6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05E8-C81E-E9B8-4B03-C473E5F0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C0F2-C4AE-4FAA-91BC-3B26F4C5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10A7-CE9D-B275-A276-444F3647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566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275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81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5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664448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24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92068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3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5923580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3676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8362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90102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6040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339263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4147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7888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83952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11/20/2022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1249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5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907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7219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229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57921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31597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001390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25427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F913-4AC4-B1F1-B68C-1955186C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328A-163D-601D-DF1B-838E148B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E500-F144-6899-7DB4-3336BA64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EDE5-C6A4-6782-6C09-9030F024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A2BE2-F5EE-118C-62DF-FBAB7657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453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41427173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002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0883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35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5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8870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34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289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1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9541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ABF4-3E15-A70F-29AA-541C9D2F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4BA95-F550-FDA1-32DB-6F657165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84D7-157D-3E2B-EC29-4F52E9EE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B8F0-6B97-53AD-2292-F1FC9A40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93DB-D0EE-CE4B-66BC-B2D6D896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87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8581035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8711260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35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35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64508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489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773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1958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29894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3058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2EAB-4763-68D0-B80E-F5B5AA2F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CF61-AF36-7F11-F80A-AB8440596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2FA53-C0FB-F4EA-5503-C25FC2E1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651C-09AA-5BBB-29D8-E145243B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48F7-90E4-D608-0FE2-685FE444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96AC-168C-8A53-E611-3A930D33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5818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9923332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5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93614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886187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8626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8431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12213296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7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770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82D1-92E3-0E6A-5244-15E8143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EB06D-5471-8FCE-F79A-DF987F14E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F7C9A-AA67-4BBD-8C0C-3342198B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1B9A9-0D82-1EAB-0613-57059E207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64CC0-1667-DDED-5D51-7994823BF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29E3F-A2D0-683C-DE33-44193D4F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6FCA7-BD68-D548-1012-521B1BF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55AA5-F846-990D-B611-9DB4877B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210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203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1359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27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7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53565033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38618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149962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22070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100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762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3EEE-EB84-DFAC-5A7E-CBE6FC6B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0DE9D-6770-38CA-F438-59F73F369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FF293-9448-5EC5-7E88-C04EC0BD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B1A3C-9AB2-FE99-177E-273CB565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72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172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411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7800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58361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43634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01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18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283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5682644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26951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A8064-A4D5-6519-0E73-BF789931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CF543-57EC-6838-CA35-894778CB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8D2B6-3CBA-3FA5-CAED-16A16FBF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464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6677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596848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52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0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2462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3097950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82812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073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06964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0472091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079C-55DB-0685-1038-9C0A4A63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B6D1-63BC-E784-35F6-7F2CD3D1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3EFB0-FF53-1973-DFC0-56504C13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10C7-29A5-3E84-4459-DA56109A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C42D8-A614-6D8C-14A0-0A39C800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C80F2-7BDF-FB3B-8455-0D5E7DAA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559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99652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42195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403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662585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7339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031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28643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39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67473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24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A907-7900-F34B-F5DF-C703C19E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93094-02A1-684E-41EB-85F9081817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BA2A-A6CB-0DF7-D45E-9D7FA337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D01F9-2602-8323-AD1A-30C545F7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7E5FD-3775-2845-0DAF-AFE9585B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B983-5290-AED7-569E-FE29BA5E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080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79117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80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8472969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36223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2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5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16741851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650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19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637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A0D8B-008E-7F37-0E53-53642FA8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0186-7C97-C6BB-BFF6-DA9424E9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02A0-EC59-28C0-151C-30F250B40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FE74-F483-4C11-B5A2-414977F47672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7C86-0A57-F984-CBFE-E343445C5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DC63-3DFD-98D2-8027-FE5CB6181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5A7D4-0B3D-4454-94FB-24A207EC8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8710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A92371-5F4E-136B-3F27-9F3CB3D840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Принципы коммуникации в сети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cap="none" dirty="0"/>
              <a:t>Fiddler</a:t>
            </a:r>
            <a:r>
              <a:rPr lang="en-US" sz="3600" dirty="0"/>
              <a:t> и </a:t>
            </a:r>
            <a:r>
              <a:rPr lang="en-US" sz="3600" cap="none" dirty="0"/>
              <a:t>Postman/Insomnia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Fira Sans Medium</vt:lpstr>
      <vt:lpstr>Jura</vt:lpstr>
      <vt:lpstr>Mulish</vt:lpstr>
      <vt:lpstr>Office Theme</vt:lpstr>
      <vt:lpstr>01_Welcome</vt:lpstr>
      <vt:lpstr>WEB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Принципы коммуникации в сети</vt:lpstr>
      <vt:lpstr>Fiddler и Postman/Insomnia</vt:lpstr>
      <vt:lpstr>Инструменты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Mikita Tsiarentsyeu</dc:creator>
  <cp:lastModifiedBy>Mikita Tsiarentsyeu</cp:lastModifiedBy>
  <cp:revision>1</cp:revision>
  <dcterms:created xsi:type="dcterms:W3CDTF">2022-12-02T13:59:38Z</dcterms:created>
  <dcterms:modified xsi:type="dcterms:W3CDTF">2022-12-02T13:59:59Z</dcterms:modified>
</cp:coreProperties>
</file>