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01" r:id="rId3"/>
    <p:sldId id="288" r:id="rId4"/>
    <p:sldId id="289" r:id="rId5"/>
    <p:sldId id="29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2BAF93-56D8-424A-904A-06D2A5E75F12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12BA4385-1AE0-4D1C-B129-49EBDA76A118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Все объекты могут быть приведены к типу </a:t>
          </a:r>
          <a:r>
            <a:rPr lang="en-US" b="1" dirty="0">
              <a:latin typeface="+mj-lt"/>
              <a:cs typeface="JetBrains Mono" panose="02000009000000000000" pitchFamily="49" charset="0"/>
            </a:rPr>
            <a:t>bool</a:t>
          </a:r>
          <a:r>
            <a:rPr lang="en-US" dirty="0">
              <a:latin typeface="+mj-lt"/>
            </a:rPr>
            <a:t>, </a:t>
          </a:r>
          <a:r>
            <a:rPr lang="ru-RU" dirty="0">
              <a:latin typeface="+mj-lt"/>
            </a:rPr>
            <a:t> </a:t>
          </a:r>
          <a:r>
            <a:rPr lang="ru-RU" dirty="0">
              <a:latin typeface="+mj-lt"/>
              <a:ea typeface="Jura" pitchFamily="2" charset="0"/>
            </a:rPr>
            <a:t>при этом </a:t>
          </a:r>
          <a:r>
            <a:rPr lang="ru-RU" b="1" dirty="0">
              <a:latin typeface="+mj-lt"/>
              <a:cs typeface="JetBrains Mono" panose="02000009000000000000" pitchFamily="49" charset="0"/>
            </a:rPr>
            <a:t>0</a:t>
          </a:r>
          <a:r>
            <a:rPr lang="ru-RU" dirty="0">
              <a:latin typeface="+mj-lt"/>
              <a:cs typeface="JetBrains Mono" panose="02000009000000000000" pitchFamily="49" charset="0"/>
            </a:rPr>
            <a:t>,</a:t>
          </a:r>
          <a:r>
            <a:rPr lang="en-US" dirty="0">
              <a:latin typeface="+mj-lt"/>
              <a:cs typeface="JetBrains Mono" panose="02000009000000000000" pitchFamily="49" charset="0"/>
            </a:rPr>
            <a:t> </a:t>
          </a:r>
          <a:r>
            <a:rPr lang="en-US" b="1" dirty="0">
              <a:latin typeface="+mj-lt"/>
              <a:cs typeface="JetBrains Mono" panose="02000009000000000000" pitchFamily="49" charset="0"/>
            </a:rPr>
            <a:t>None</a:t>
          </a:r>
          <a:r>
            <a:rPr lang="ru-RU" dirty="0">
              <a:latin typeface="+mj-lt"/>
              <a:cs typeface="JetBrains Mono" panose="02000009000000000000" pitchFamily="49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и пустые объекты приводятся к </a:t>
          </a:r>
          <a:r>
            <a:rPr lang="en-US" b="1" dirty="0">
              <a:latin typeface="+mj-lt"/>
              <a:cs typeface="JetBrains Mono" panose="02000009000000000000" pitchFamily="49" charset="0"/>
            </a:rPr>
            <a:t>False</a:t>
          </a:r>
          <a:r>
            <a:rPr lang="en-US" dirty="0">
              <a:latin typeface="+mj-lt"/>
            </a:rPr>
            <a:t>, </a:t>
          </a:r>
          <a:r>
            <a:rPr lang="ru-RU" dirty="0">
              <a:latin typeface="+mj-lt"/>
              <a:ea typeface="Jura" pitchFamily="2" charset="0"/>
            </a:rPr>
            <a:t>всё остальное –</a:t>
          </a:r>
          <a:r>
            <a:rPr lang="ru-RU" dirty="0">
              <a:latin typeface="+mj-lt"/>
            </a:rPr>
            <a:t> </a:t>
          </a:r>
          <a:r>
            <a:rPr lang="en-US" b="1" dirty="0">
              <a:latin typeface="+mj-lt"/>
              <a:cs typeface="JetBrains Mono" panose="02000009000000000000" pitchFamily="49" charset="0"/>
            </a:rPr>
            <a:t>True</a:t>
          </a:r>
        </a:p>
      </dgm:t>
    </dgm:pt>
    <dgm:pt modelId="{1920E72A-7A87-49D0-B83F-1C3B13ECBC1A}" type="parTrans" cxnId="{37C0B08E-B8F1-481F-A29B-63A4B50B6CE3}">
      <dgm:prSet/>
      <dgm:spPr/>
      <dgm:t>
        <a:bodyPr/>
        <a:lstStyle/>
        <a:p>
          <a:endParaRPr lang="en-US"/>
        </a:p>
      </dgm:t>
    </dgm:pt>
    <dgm:pt modelId="{A11FEA40-0CC0-4BE9-915A-E9B82C93B2A6}" type="sibTrans" cxnId="{37C0B08E-B8F1-481F-A29B-63A4B50B6CE3}">
      <dgm:prSet/>
      <dgm:spPr/>
      <dgm:t>
        <a:bodyPr/>
        <a:lstStyle/>
        <a:p>
          <a:endParaRPr lang="en-US"/>
        </a:p>
      </dgm:t>
    </dgm:pt>
    <dgm:pt modelId="{ED49E1C2-1123-47B2-A56F-3E5DF9D7B5BF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Сравнения, проверки на равенство и оператор </a:t>
          </a:r>
          <a:r>
            <a:rPr lang="en-US" b="1" dirty="0">
              <a:latin typeface="+mj-lt"/>
              <a:ea typeface="Jura" pitchFamily="2" charset="0"/>
            </a:rPr>
            <a:t>not</a:t>
          </a:r>
          <a:r>
            <a:rPr lang="ru-RU" dirty="0">
              <a:latin typeface="+mj-lt"/>
              <a:ea typeface="Jura" pitchFamily="2" charset="0"/>
            </a:rPr>
            <a:t> возвращают </a:t>
          </a:r>
          <a:r>
            <a:rPr lang="en-US" b="1" dirty="0">
              <a:latin typeface="+mj-lt"/>
              <a:cs typeface="JetBrains Mono" panose="02000009000000000000" pitchFamily="49" charset="0"/>
            </a:rPr>
            <a:t>bool</a:t>
          </a:r>
        </a:p>
      </dgm:t>
    </dgm:pt>
    <dgm:pt modelId="{0733ADFB-C9CE-4408-A490-353071B9A3F3}" type="parTrans" cxnId="{02816178-D059-452F-B160-CBE18058CDF4}">
      <dgm:prSet/>
      <dgm:spPr/>
      <dgm:t>
        <a:bodyPr/>
        <a:lstStyle/>
        <a:p>
          <a:endParaRPr lang="en-US"/>
        </a:p>
      </dgm:t>
    </dgm:pt>
    <dgm:pt modelId="{1B77F60D-190E-480E-8B23-D76D15ECDE83}" type="sibTrans" cxnId="{02816178-D059-452F-B160-CBE18058CDF4}">
      <dgm:prSet/>
      <dgm:spPr/>
      <dgm:t>
        <a:bodyPr/>
        <a:lstStyle/>
        <a:p>
          <a:endParaRPr lang="en-US"/>
        </a:p>
      </dgm:t>
    </dgm:pt>
    <dgm:pt modelId="{AAD92D9C-91AB-4CCC-A34E-F14160AFC471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Логические операторы </a:t>
          </a:r>
          <a:r>
            <a:rPr lang="en-US" b="1" dirty="0">
              <a:latin typeface="+mj-lt"/>
              <a:cs typeface="JetBrains Mono" panose="02000009000000000000" pitchFamily="49" charset="0"/>
            </a:rPr>
            <a:t>and</a:t>
          </a:r>
          <a:r>
            <a:rPr lang="en-US" dirty="0">
              <a:latin typeface="+mj-lt"/>
            </a:rPr>
            <a:t> </a:t>
          </a:r>
          <a:r>
            <a:rPr lang="ru-RU" dirty="0">
              <a:latin typeface="+mj-lt"/>
              <a:ea typeface="Jura" pitchFamily="2" charset="0"/>
            </a:rPr>
            <a:t>и</a:t>
          </a:r>
          <a:r>
            <a:rPr lang="ru-RU" dirty="0">
              <a:latin typeface="+mj-lt"/>
            </a:rPr>
            <a:t> </a:t>
          </a:r>
          <a:r>
            <a:rPr lang="en-US" b="1" dirty="0">
              <a:latin typeface="+mj-lt"/>
              <a:cs typeface="JetBrains Mono" panose="02000009000000000000" pitchFamily="49" charset="0"/>
            </a:rPr>
            <a:t>or</a:t>
          </a:r>
          <a:r>
            <a:rPr lang="en-US" dirty="0">
              <a:latin typeface="+mj-lt"/>
            </a:rPr>
            <a:t> </a:t>
          </a:r>
          <a:r>
            <a:rPr lang="ru-RU" dirty="0">
              <a:latin typeface="+mj-lt"/>
              <a:ea typeface="Jura" pitchFamily="2" charset="0"/>
            </a:rPr>
            <a:t>возвращают объект (один из операндов) и прекращают своё выполнение, как только результат становится известным</a:t>
          </a:r>
          <a:endParaRPr lang="en-US" dirty="0">
            <a:latin typeface="+mj-lt"/>
            <a:ea typeface="Jura" pitchFamily="2" charset="0"/>
          </a:endParaRPr>
        </a:p>
      </dgm:t>
    </dgm:pt>
    <dgm:pt modelId="{D44B5F79-E011-4419-999B-09D76AADC53C}" type="parTrans" cxnId="{B0158BED-53BB-487F-9BA5-60B429FB27EA}">
      <dgm:prSet/>
      <dgm:spPr/>
      <dgm:t>
        <a:bodyPr/>
        <a:lstStyle/>
        <a:p>
          <a:endParaRPr lang="en-US"/>
        </a:p>
      </dgm:t>
    </dgm:pt>
    <dgm:pt modelId="{89C5C6D2-8CC8-439E-8C2F-83D03E00D71A}" type="sibTrans" cxnId="{B0158BED-53BB-487F-9BA5-60B429FB27EA}">
      <dgm:prSet/>
      <dgm:spPr/>
      <dgm:t>
        <a:bodyPr/>
        <a:lstStyle/>
        <a:p>
          <a:endParaRPr lang="en-US"/>
        </a:p>
      </dgm:t>
    </dgm:pt>
    <dgm:pt modelId="{EC23045E-424E-4C3B-8CAC-8D7A2AD3E18B}" type="pres">
      <dgm:prSet presAssocID="{2C2BAF93-56D8-424A-904A-06D2A5E75F12}" presName="vert0" presStyleCnt="0">
        <dgm:presLayoutVars>
          <dgm:dir/>
          <dgm:animOne val="branch"/>
          <dgm:animLvl val="lvl"/>
        </dgm:presLayoutVars>
      </dgm:prSet>
      <dgm:spPr/>
    </dgm:pt>
    <dgm:pt modelId="{EF2E2E47-C0A8-4808-9A83-85ADEB631B18}" type="pres">
      <dgm:prSet presAssocID="{12BA4385-1AE0-4D1C-B129-49EBDA76A118}" presName="thickLine" presStyleLbl="alignNode1" presStyleIdx="0" presStyleCnt="3"/>
      <dgm:spPr/>
    </dgm:pt>
    <dgm:pt modelId="{73A5D0E7-BAFF-4554-9E80-CFC67B533E3E}" type="pres">
      <dgm:prSet presAssocID="{12BA4385-1AE0-4D1C-B129-49EBDA76A118}" presName="horz1" presStyleCnt="0"/>
      <dgm:spPr/>
    </dgm:pt>
    <dgm:pt modelId="{B6D57389-A96B-4917-A278-B9644B94D7D3}" type="pres">
      <dgm:prSet presAssocID="{12BA4385-1AE0-4D1C-B129-49EBDA76A118}" presName="tx1" presStyleLbl="revTx" presStyleIdx="0" presStyleCnt="3"/>
      <dgm:spPr/>
    </dgm:pt>
    <dgm:pt modelId="{373EAE5B-72F6-4C89-B23C-5D4F05AA1B92}" type="pres">
      <dgm:prSet presAssocID="{12BA4385-1AE0-4D1C-B129-49EBDA76A118}" presName="vert1" presStyleCnt="0"/>
      <dgm:spPr/>
    </dgm:pt>
    <dgm:pt modelId="{991C0501-69F6-48E9-A45C-886E1DDD769C}" type="pres">
      <dgm:prSet presAssocID="{ED49E1C2-1123-47B2-A56F-3E5DF9D7B5BF}" presName="thickLine" presStyleLbl="alignNode1" presStyleIdx="1" presStyleCnt="3"/>
      <dgm:spPr/>
    </dgm:pt>
    <dgm:pt modelId="{53CC05C5-7792-40B4-803F-03626790BFC8}" type="pres">
      <dgm:prSet presAssocID="{ED49E1C2-1123-47B2-A56F-3E5DF9D7B5BF}" presName="horz1" presStyleCnt="0"/>
      <dgm:spPr/>
    </dgm:pt>
    <dgm:pt modelId="{D399B3DD-D850-4F51-92B9-7D8D403BB2F5}" type="pres">
      <dgm:prSet presAssocID="{ED49E1C2-1123-47B2-A56F-3E5DF9D7B5BF}" presName="tx1" presStyleLbl="revTx" presStyleIdx="1" presStyleCnt="3"/>
      <dgm:spPr/>
    </dgm:pt>
    <dgm:pt modelId="{5255FEBD-DDE6-4EC5-A744-8C4A8BCE4BDA}" type="pres">
      <dgm:prSet presAssocID="{ED49E1C2-1123-47B2-A56F-3E5DF9D7B5BF}" presName="vert1" presStyleCnt="0"/>
      <dgm:spPr/>
    </dgm:pt>
    <dgm:pt modelId="{E4112B4B-F506-4B24-BDA3-DCA0C6529655}" type="pres">
      <dgm:prSet presAssocID="{AAD92D9C-91AB-4CCC-A34E-F14160AFC471}" presName="thickLine" presStyleLbl="alignNode1" presStyleIdx="2" presStyleCnt="3"/>
      <dgm:spPr/>
    </dgm:pt>
    <dgm:pt modelId="{2DF54B13-1581-40AC-A0BA-362A7D78DD09}" type="pres">
      <dgm:prSet presAssocID="{AAD92D9C-91AB-4CCC-A34E-F14160AFC471}" presName="horz1" presStyleCnt="0"/>
      <dgm:spPr/>
    </dgm:pt>
    <dgm:pt modelId="{8B012200-EA0E-4B68-95DC-A9216E2C2E18}" type="pres">
      <dgm:prSet presAssocID="{AAD92D9C-91AB-4CCC-A34E-F14160AFC471}" presName="tx1" presStyleLbl="revTx" presStyleIdx="2" presStyleCnt="3"/>
      <dgm:spPr/>
    </dgm:pt>
    <dgm:pt modelId="{A855DA6D-624C-470B-8213-DD59DB1A05A2}" type="pres">
      <dgm:prSet presAssocID="{AAD92D9C-91AB-4CCC-A34E-F14160AFC471}" presName="vert1" presStyleCnt="0"/>
      <dgm:spPr/>
    </dgm:pt>
  </dgm:ptLst>
  <dgm:cxnLst>
    <dgm:cxn modelId="{2BD2B347-B752-4AB4-85FF-498D7DB8E4F4}" type="presOf" srcId="{ED49E1C2-1123-47B2-A56F-3E5DF9D7B5BF}" destId="{D399B3DD-D850-4F51-92B9-7D8D403BB2F5}" srcOrd="0" destOrd="0" presId="urn:microsoft.com/office/officeart/2008/layout/LinedList"/>
    <dgm:cxn modelId="{02816178-D059-452F-B160-CBE18058CDF4}" srcId="{2C2BAF93-56D8-424A-904A-06D2A5E75F12}" destId="{ED49E1C2-1123-47B2-A56F-3E5DF9D7B5BF}" srcOrd="1" destOrd="0" parTransId="{0733ADFB-C9CE-4408-A490-353071B9A3F3}" sibTransId="{1B77F60D-190E-480E-8B23-D76D15ECDE83}"/>
    <dgm:cxn modelId="{37C0B08E-B8F1-481F-A29B-63A4B50B6CE3}" srcId="{2C2BAF93-56D8-424A-904A-06D2A5E75F12}" destId="{12BA4385-1AE0-4D1C-B129-49EBDA76A118}" srcOrd="0" destOrd="0" parTransId="{1920E72A-7A87-49D0-B83F-1C3B13ECBC1A}" sibTransId="{A11FEA40-0CC0-4BE9-915A-E9B82C93B2A6}"/>
    <dgm:cxn modelId="{6541CA9E-9762-411A-A9C8-A68514A6F070}" type="presOf" srcId="{12BA4385-1AE0-4D1C-B129-49EBDA76A118}" destId="{B6D57389-A96B-4917-A278-B9644B94D7D3}" srcOrd="0" destOrd="0" presId="urn:microsoft.com/office/officeart/2008/layout/LinedList"/>
    <dgm:cxn modelId="{0CA1E9C1-375D-46D5-98C7-721B650C8BD7}" type="presOf" srcId="{2C2BAF93-56D8-424A-904A-06D2A5E75F12}" destId="{EC23045E-424E-4C3B-8CAC-8D7A2AD3E18B}" srcOrd="0" destOrd="0" presId="urn:microsoft.com/office/officeart/2008/layout/LinedList"/>
    <dgm:cxn modelId="{B0158BED-53BB-487F-9BA5-60B429FB27EA}" srcId="{2C2BAF93-56D8-424A-904A-06D2A5E75F12}" destId="{AAD92D9C-91AB-4CCC-A34E-F14160AFC471}" srcOrd="2" destOrd="0" parTransId="{D44B5F79-E011-4419-999B-09D76AADC53C}" sibTransId="{89C5C6D2-8CC8-439E-8C2F-83D03E00D71A}"/>
    <dgm:cxn modelId="{472F54FA-EB46-4096-86D6-814969A6A845}" type="presOf" srcId="{AAD92D9C-91AB-4CCC-A34E-F14160AFC471}" destId="{8B012200-EA0E-4B68-95DC-A9216E2C2E18}" srcOrd="0" destOrd="0" presId="urn:microsoft.com/office/officeart/2008/layout/LinedList"/>
    <dgm:cxn modelId="{34F131AF-C4DA-4DDF-9403-0BC5408CEDEF}" type="presParOf" srcId="{EC23045E-424E-4C3B-8CAC-8D7A2AD3E18B}" destId="{EF2E2E47-C0A8-4808-9A83-85ADEB631B18}" srcOrd="0" destOrd="0" presId="urn:microsoft.com/office/officeart/2008/layout/LinedList"/>
    <dgm:cxn modelId="{7232D740-0B28-46E9-BE19-24E14264F853}" type="presParOf" srcId="{EC23045E-424E-4C3B-8CAC-8D7A2AD3E18B}" destId="{73A5D0E7-BAFF-4554-9E80-CFC67B533E3E}" srcOrd="1" destOrd="0" presId="urn:microsoft.com/office/officeart/2008/layout/LinedList"/>
    <dgm:cxn modelId="{D8CA0C85-6532-47D5-84E2-5EABE4DBFFFA}" type="presParOf" srcId="{73A5D0E7-BAFF-4554-9E80-CFC67B533E3E}" destId="{B6D57389-A96B-4917-A278-B9644B94D7D3}" srcOrd="0" destOrd="0" presId="urn:microsoft.com/office/officeart/2008/layout/LinedList"/>
    <dgm:cxn modelId="{E2177A4F-30BA-4BB3-9287-8DE3AAC4BBD0}" type="presParOf" srcId="{73A5D0E7-BAFF-4554-9E80-CFC67B533E3E}" destId="{373EAE5B-72F6-4C89-B23C-5D4F05AA1B92}" srcOrd="1" destOrd="0" presId="urn:microsoft.com/office/officeart/2008/layout/LinedList"/>
    <dgm:cxn modelId="{2C93E3A5-B16C-49F6-A8DA-B0D0CDA7DC3E}" type="presParOf" srcId="{EC23045E-424E-4C3B-8CAC-8D7A2AD3E18B}" destId="{991C0501-69F6-48E9-A45C-886E1DDD769C}" srcOrd="2" destOrd="0" presId="urn:microsoft.com/office/officeart/2008/layout/LinedList"/>
    <dgm:cxn modelId="{9777BBA6-AC89-499A-AB89-46B2A0637CC4}" type="presParOf" srcId="{EC23045E-424E-4C3B-8CAC-8D7A2AD3E18B}" destId="{53CC05C5-7792-40B4-803F-03626790BFC8}" srcOrd="3" destOrd="0" presId="urn:microsoft.com/office/officeart/2008/layout/LinedList"/>
    <dgm:cxn modelId="{D2E0C008-7987-4149-AD85-D23DA7B2BADE}" type="presParOf" srcId="{53CC05C5-7792-40B4-803F-03626790BFC8}" destId="{D399B3DD-D850-4F51-92B9-7D8D403BB2F5}" srcOrd="0" destOrd="0" presId="urn:microsoft.com/office/officeart/2008/layout/LinedList"/>
    <dgm:cxn modelId="{9C5CE9A5-19A7-407D-BED8-269EBBF1BE23}" type="presParOf" srcId="{53CC05C5-7792-40B4-803F-03626790BFC8}" destId="{5255FEBD-DDE6-4EC5-A744-8C4A8BCE4BDA}" srcOrd="1" destOrd="0" presId="urn:microsoft.com/office/officeart/2008/layout/LinedList"/>
    <dgm:cxn modelId="{A7F67DEF-6260-4A83-8E55-CB68D556E59A}" type="presParOf" srcId="{EC23045E-424E-4C3B-8CAC-8D7A2AD3E18B}" destId="{E4112B4B-F506-4B24-BDA3-DCA0C6529655}" srcOrd="4" destOrd="0" presId="urn:microsoft.com/office/officeart/2008/layout/LinedList"/>
    <dgm:cxn modelId="{EBA43C1E-13AC-4CCD-BF17-8ACA4F3941CD}" type="presParOf" srcId="{EC23045E-424E-4C3B-8CAC-8D7A2AD3E18B}" destId="{2DF54B13-1581-40AC-A0BA-362A7D78DD09}" srcOrd="5" destOrd="0" presId="urn:microsoft.com/office/officeart/2008/layout/LinedList"/>
    <dgm:cxn modelId="{8A7669F7-8056-4EBC-8A82-CA395765967B}" type="presParOf" srcId="{2DF54B13-1581-40AC-A0BA-362A7D78DD09}" destId="{8B012200-EA0E-4B68-95DC-A9216E2C2E18}" srcOrd="0" destOrd="0" presId="urn:microsoft.com/office/officeart/2008/layout/LinedList"/>
    <dgm:cxn modelId="{66950FE9-CB8B-4138-955E-A897F750D6A5}" type="presParOf" srcId="{2DF54B13-1581-40AC-A0BA-362A7D78DD09}" destId="{A855DA6D-624C-470B-8213-DD59DB1A05A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64B407-4055-4B2A-8983-159DCDD79091}" type="doc">
      <dgm:prSet loTypeId="urn:microsoft.com/office/officeart/2005/8/layout/defaul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E6B74D7-2EA2-47DD-BC06-C80CDB9B237D}">
      <dgm:prSet phldrT="[Text]"/>
      <dgm:spPr/>
      <dgm:t>
        <a:bodyPr/>
        <a:lstStyle/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and True = True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and False = False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and True = False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and False = False</a:t>
          </a:r>
        </a:p>
      </dgm:t>
    </dgm:pt>
    <dgm:pt modelId="{29971080-F220-40A9-B104-CD1B2C0E5C20}" type="parTrans" cxnId="{0D2B1FFE-5824-462A-B704-7F4719528C91}">
      <dgm:prSet/>
      <dgm:spPr/>
      <dgm:t>
        <a:bodyPr/>
        <a:lstStyle/>
        <a:p>
          <a:endParaRPr lang="en-US"/>
        </a:p>
      </dgm:t>
    </dgm:pt>
    <dgm:pt modelId="{AE1FE53A-BD81-4D63-88B9-0306CB5AFA19}" type="sibTrans" cxnId="{0D2B1FFE-5824-462A-B704-7F4719528C91}">
      <dgm:prSet/>
      <dgm:spPr/>
      <dgm:t>
        <a:bodyPr/>
        <a:lstStyle/>
        <a:p>
          <a:endParaRPr lang="en-US"/>
        </a:p>
      </dgm:t>
    </dgm:pt>
    <dgm:pt modelId="{2654F886-8F5A-4AD5-A146-C6779086267C}">
      <dgm:prSet phldrT="[Text]"/>
      <dgm:spPr/>
      <dgm:t>
        <a:bodyPr/>
        <a:lstStyle/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or True = True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or False = True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or True = True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or False = False</a:t>
          </a:r>
        </a:p>
      </dgm:t>
    </dgm:pt>
    <dgm:pt modelId="{4969A524-6462-44B7-B3FC-F39432DB3EE3}" type="parTrans" cxnId="{AEC085E9-391B-42B9-A7E6-00760CC8CB4A}">
      <dgm:prSet/>
      <dgm:spPr/>
      <dgm:t>
        <a:bodyPr/>
        <a:lstStyle/>
        <a:p>
          <a:endParaRPr lang="en-US"/>
        </a:p>
      </dgm:t>
    </dgm:pt>
    <dgm:pt modelId="{2789D4E7-C9D4-488D-9723-10F6A9CF190E}" type="sibTrans" cxnId="{AEC085E9-391B-42B9-A7E6-00760CC8CB4A}">
      <dgm:prSet/>
      <dgm:spPr/>
      <dgm:t>
        <a:bodyPr/>
        <a:lstStyle/>
        <a:p>
          <a:endParaRPr lang="en-US"/>
        </a:p>
      </dgm:t>
    </dgm:pt>
    <dgm:pt modelId="{3E46E332-931A-4DC7-9DEF-5C3EBA6D4012}">
      <dgm:prSet phldrT="[Text]"/>
      <dgm:spPr/>
      <dgm:t>
        <a:bodyPr/>
        <a:lstStyle/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not True = False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not False = True</a:t>
          </a:r>
        </a:p>
      </dgm:t>
    </dgm:pt>
    <dgm:pt modelId="{D8D77A25-9A9E-43F1-A510-787A45941BE1}" type="parTrans" cxnId="{D748F1D1-E1D5-4130-B39A-600A7308F920}">
      <dgm:prSet/>
      <dgm:spPr/>
      <dgm:t>
        <a:bodyPr/>
        <a:lstStyle/>
        <a:p>
          <a:endParaRPr lang="en-US"/>
        </a:p>
      </dgm:t>
    </dgm:pt>
    <dgm:pt modelId="{EC33F8D5-B4AD-41DD-88EF-A6300B255948}" type="sibTrans" cxnId="{D748F1D1-E1D5-4130-B39A-600A7308F920}">
      <dgm:prSet/>
      <dgm:spPr/>
      <dgm:t>
        <a:bodyPr/>
        <a:lstStyle/>
        <a:p>
          <a:endParaRPr lang="en-US"/>
        </a:p>
      </dgm:t>
    </dgm:pt>
    <dgm:pt modelId="{2104A968-E37E-484C-BDEF-0ABCD83C93C4}" type="pres">
      <dgm:prSet presAssocID="{2164B407-4055-4B2A-8983-159DCDD79091}" presName="diagram" presStyleCnt="0">
        <dgm:presLayoutVars>
          <dgm:dir/>
          <dgm:resizeHandles val="exact"/>
        </dgm:presLayoutVars>
      </dgm:prSet>
      <dgm:spPr/>
    </dgm:pt>
    <dgm:pt modelId="{1DFB37E5-802B-47AC-B311-02886B146274}" type="pres">
      <dgm:prSet presAssocID="{EE6B74D7-2EA2-47DD-BC06-C80CDB9B237D}" presName="node" presStyleLbl="node1" presStyleIdx="0" presStyleCnt="3">
        <dgm:presLayoutVars>
          <dgm:bulletEnabled val="1"/>
        </dgm:presLayoutVars>
      </dgm:prSet>
      <dgm:spPr/>
    </dgm:pt>
    <dgm:pt modelId="{7AD90865-ABDF-4D59-8311-8BA19873B65B}" type="pres">
      <dgm:prSet presAssocID="{AE1FE53A-BD81-4D63-88B9-0306CB5AFA19}" presName="sibTrans" presStyleCnt="0"/>
      <dgm:spPr/>
    </dgm:pt>
    <dgm:pt modelId="{12A876BD-E5EA-4D9B-8DF0-00C9DC534671}" type="pres">
      <dgm:prSet presAssocID="{2654F886-8F5A-4AD5-A146-C6779086267C}" presName="node" presStyleLbl="node1" presStyleIdx="1" presStyleCnt="3">
        <dgm:presLayoutVars>
          <dgm:bulletEnabled val="1"/>
        </dgm:presLayoutVars>
      </dgm:prSet>
      <dgm:spPr/>
    </dgm:pt>
    <dgm:pt modelId="{416384CE-5F10-4680-8D57-D60C973B8415}" type="pres">
      <dgm:prSet presAssocID="{2789D4E7-C9D4-488D-9723-10F6A9CF190E}" presName="sibTrans" presStyleCnt="0"/>
      <dgm:spPr/>
    </dgm:pt>
    <dgm:pt modelId="{8B68BC73-FB65-4042-8CA2-5534882EBBC6}" type="pres">
      <dgm:prSet presAssocID="{3E46E332-931A-4DC7-9DEF-5C3EBA6D4012}" presName="node" presStyleLbl="node1" presStyleIdx="2" presStyleCnt="3">
        <dgm:presLayoutVars>
          <dgm:bulletEnabled val="1"/>
        </dgm:presLayoutVars>
      </dgm:prSet>
      <dgm:spPr/>
    </dgm:pt>
  </dgm:ptLst>
  <dgm:cxnLst>
    <dgm:cxn modelId="{00D3BC05-18E2-4420-A2C1-00A5CF364E3E}" type="presOf" srcId="{2654F886-8F5A-4AD5-A146-C6779086267C}" destId="{12A876BD-E5EA-4D9B-8DF0-00C9DC534671}" srcOrd="0" destOrd="0" presId="urn:microsoft.com/office/officeart/2005/8/layout/default"/>
    <dgm:cxn modelId="{421C6C19-E654-4A5A-BEC5-B929AE43D946}" type="presOf" srcId="{EE6B74D7-2EA2-47DD-BC06-C80CDB9B237D}" destId="{1DFB37E5-802B-47AC-B311-02886B146274}" srcOrd="0" destOrd="0" presId="urn:microsoft.com/office/officeart/2005/8/layout/default"/>
    <dgm:cxn modelId="{CE30C322-7563-4CFF-9E00-22153502FF49}" type="presOf" srcId="{3E46E332-931A-4DC7-9DEF-5C3EBA6D4012}" destId="{8B68BC73-FB65-4042-8CA2-5534882EBBC6}" srcOrd="0" destOrd="0" presId="urn:microsoft.com/office/officeart/2005/8/layout/default"/>
    <dgm:cxn modelId="{6B2DBE3F-4486-4C66-A05C-428B0622CE06}" type="presOf" srcId="{2164B407-4055-4B2A-8983-159DCDD79091}" destId="{2104A968-E37E-484C-BDEF-0ABCD83C93C4}" srcOrd="0" destOrd="0" presId="urn:microsoft.com/office/officeart/2005/8/layout/default"/>
    <dgm:cxn modelId="{D748F1D1-E1D5-4130-B39A-600A7308F920}" srcId="{2164B407-4055-4B2A-8983-159DCDD79091}" destId="{3E46E332-931A-4DC7-9DEF-5C3EBA6D4012}" srcOrd="2" destOrd="0" parTransId="{D8D77A25-9A9E-43F1-A510-787A45941BE1}" sibTransId="{EC33F8D5-B4AD-41DD-88EF-A6300B255948}"/>
    <dgm:cxn modelId="{AEC085E9-391B-42B9-A7E6-00760CC8CB4A}" srcId="{2164B407-4055-4B2A-8983-159DCDD79091}" destId="{2654F886-8F5A-4AD5-A146-C6779086267C}" srcOrd="1" destOrd="0" parTransId="{4969A524-6462-44B7-B3FC-F39432DB3EE3}" sibTransId="{2789D4E7-C9D4-488D-9723-10F6A9CF190E}"/>
    <dgm:cxn modelId="{0D2B1FFE-5824-462A-B704-7F4719528C91}" srcId="{2164B407-4055-4B2A-8983-159DCDD79091}" destId="{EE6B74D7-2EA2-47DD-BC06-C80CDB9B237D}" srcOrd="0" destOrd="0" parTransId="{29971080-F220-40A9-B104-CD1B2C0E5C20}" sibTransId="{AE1FE53A-BD81-4D63-88B9-0306CB5AFA19}"/>
    <dgm:cxn modelId="{E27E5D6C-C73F-4408-AFD2-4EA4AB5E29A4}" type="presParOf" srcId="{2104A968-E37E-484C-BDEF-0ABCD83C93C4}" destId="{1DFB37E5-802B-47AC-B311-02886B146274}" srcOrd="0" destOrd="0" presId="urn:microsoft.com/office/officeart/2005/8/layout/default"/>
    <dgm:cxn modelId="{16D77F7D-4FB2-4ED0-814D-891AA1E293A2}" type="presParOf" srcId="{2104A968-E37E-484C-BDEF-0ABCD83C93C4}" destId="{7AD90865-ABDF-4D59-8311-8BA19873B65B}" srcOrd="1" destOrd="0" presId="urn:microsoft.com/office/officeart/2005/8/layout/default"/>
    <dgm:cxn modelId="{EC03C0D5-170B-459A-BA40-B8794E7275B5}" type="presParOf" srcId="{2104A968-E37E-484C-BDEF-0ABCD83C93C4}" destId="{12A876BD-E5EA-4D9B-8DF0-00C9DC534671}" srcOrd="2" destOrd="0" presId="urn:microsoft.com/office/officeart/2005/8/layout/default"/>
    <dgm:cxn modelId="{69369CD0-54DA-4B8A-B657-A2D70459656C}" type="presParOf" srcId="{2104A968-E37E-484C-BDEF-0ABCD83C93C4}" destId="{416384CE-5F10-4680-8D57-D60C973B8415}" srcOrd="3" destOrd="0" presId="urn:microsoft.com/office/officeart/2005/8/layout/default"/>
    <dgm:cxn modelId="{04F77ADF-BF9B-42C2-8121-EFCA5C38FB02}" type="presParOf" srcId="{2104A968-E37E-484C-BDEF-0ABCD83C93C4}" destId="{8B68BC73-FB65-4042-8CA2-5534882EBBC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E2E47-C0A8-4808-9A83-85ADEB631B18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57389-A96B-4917-A278-B9644B94D7D3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+mj-lt"/>
              <a:ea typeface="Jura" pitchFamily="2" charset="0"/>
            </a:rPr>
            <a:t>Все объекты могут быть приведены к типу </a:t>
          </a:r>
          <a:r>
            <a:rPr lang="en-US" sz="2600" b="1" kern="1200" dirty="0">
              <a:latin typeface="+mj-lt"/>
              <a:cs typeface="JetBrains Mono" panose="02000009000000000000" pitchFamily="49" charset="0"/>
            </a:rPr>
            <a:t>bool</a:t>
          </a:r>
          <a:r>
            <a:rPr lang="en-US" sz="2600" kern="1200" dirty="0">
              <a:latin typeface="+mj-lt"/>
            </a:rPr>
            <a:t>, </a:t>
          </a:r>
          <a:r>
            <a:rPr lang="ru-RU" sz="2600" kern="1200" dirty="0">
              <a:latin typeface="+mj-lt"/>
            </a:rPr>
            <a:t> </a:t>
          </a:r>
          <a:r>
            <a:rPr lang="ru-RU" sz="2600" kern="1200" dirty="0">
              <a:latin typeface="+mj-lt"/>
              <a:ea typeface="Jura" pitchFamily="2" charset="0"/>
            </a:rPr>
            <a:t>при этом </a:t>
          </a:r>
          <a:r>
            <a:rPr lang="ru-RU" sz="2600" b="1" kern="1200" dirty="0">
              <a:latin typeface="+mj-lt"/>
              <a:cs typeface="JetBrains Mono" panose="02000009000000000000" pitchFamily="49" charset="0"/>
            </a:rPr>
            <a:t>0</a:t>
          </a:r>
          <a:r>
            <a:rPr lang="ru-RU" sz="2600" kern="1200" dirty="0">
              <a:latin typeface="+mj-lt"/>
              <a:cs typeface="JetBrains Mono" panose="02000009000000000000" pitchFamily="49" charset="0"/>
            </a:rPr>
            <a:t>,</a:t>
          </a:r>
          <a:r>
            <a:rPr lang="en-US" sz="2600" kern="1200" dirty="0">
              <a:latin typeface="+mj-lt"/>
              <a:cs typeface="JetBrains Mono" panose="02000009000000000000" pitchFamily="49" charset="0"/>
            </a:rPr>
            <a:t> </a:t>
          </a:r>
          <a:r>
            <a:rPr lang="en-US" sz="2600" b="1" kern="1200" dirty="0">
              <a:latin typeface="+mj-lt"/>
              <a:cs typeface="JetBrains Mono" panose="02000009000000000000" pitchFamily="49" charset="0"/>
            </a:rPr>
            <a:t>None</a:t>
          </a:r>
          <a:r>
            <a:rPr lang="ru-RU" sz="2600" kern="1200" dirty="0">
              <a:latin typeface="+mj-lt"/>
              <a:cs typeface="JetBrains Mono" panose="02000009000000000000" pitchFamily="49" charset="0"/>
            </a:rPr>
            <a:t> </a:t>
          </a:r>
          <a:r>
            <a:rPr lang="ru-RU" sz="2600" kern="1200" dirty="0">
              <a:latin typeface="+mj-lt"/>
              <a:ea typeface="Jura" pitchFamily="2" charset="0"/>
            </a:rPr>
            <a:t>и пустые объекты приводятся к </a:t>
          </a:r>
          <a:r>
            <a:rPr lang="en-US" sz="2600" b="1" kern="1200" dirty="0">
              <a:latin typeface="+mj-lt"/>
              <a:cs typeface="JetBrains Mono" panose="02000009000000000000" pitchFamily="49" charset="0"/>
            </a:rPr>
            <a:t>False</a:t>
          </a:r>
          <a:r>
            <a:rPr lang="en-US" sz="2600" kern="1200" dirty="0">
              <a:latin typeface="+mj-lt"/>
            </a:rPr>
            <a:t>, </a:t>
          </a:r>
          <a:r>
            <a:rPr lang="ru-RU" sz="2600" kern="1200" dirty="0">
              <a:latin typeface="+mj-lt"/>
              <a:ea typeface="Jura" pitchFamily="2" charset="0"/>
            </a:rPr>
            <a:t>всё остальное –</a:t>
          </a:r>
          <a:r>
            <a:rPr lang="ru-RU" sz="2600" kern="1200" dirty="0">
              <a:latin typeface="+mj-lt"/>
            </a:rPr>
            <a:t> </a:t>
          </a:r>
          <a:r>
            <a:rPr lang="en-US" sz="2600" b="1" kern="1200" dirty="0">
              <a:latin typeface="+mj-lt"/>
              <a:cs typeface="JetBrains Mono" panose="02000009000000000000" pitchFamily="49" charset="0"/>
            </a:rPr>
            <a:t>True</a:t>
          </a:r>
        </a:p>
      </dsp:txBody>
      <dsp:txXfrm>
        <a:off x="0" y="2604"/>
        <a:ext cx="6858000" cy="1776263"/>
      </dsp:txXfrm>
    </dsp:sp>
    <dsp:sp modelId="{991C0501-69F6-48E9-A45C-886E1DDD769C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9B3DD-D850-4F51-92B9-7D8D403BB2F5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+mj-lt"/>
              <a:ea typeface="Jura" pitchFamily="2" charset="0"/>
            </a:rPr>
            <a:t>Сравнения, проверки на равенство и оператор </a:t>
          </a:r>
          <a:r>
            <a:rPr lang="en-US" sz="2600" b="1" kern="1200" dirty="0">
              <a:latin typeface="+mj-lt"/>
              <a:ea typeface="Jura" pitchFamily="2" charset="0"/>
            </a:rPr>
            <a:t>not</a:t>
          </a:r>
          <a:r>
            <a:rPr lang="ru-RU" sz="2600" kern="1200" dirty="0">
              <a:latin typeface="+mj-lt"/>
              <a:ea typeface="Jura" pitchFamily="2" charset="0"/>
            </a:rPr>
            <a:t> возвращают </a:t>
          </a:r>
          <a:r>
            <a:rPr lang="en-US" sz="2600" b="1" kern="1200" dirty="0">
              <a:latin typeface="+mj-lt"/>
              <a:cs typeface="JetBrains Mono" panose="02000009000000000000" pitchFamily="49" charset="0"/>
            </a:rPr>
            <a:t>bool</a:t>
          </a:r>
        </a:p>
      </dsp:txBody>
      <dsp:txXfrm>
        <a:off x="0" y="1778868"/>
        <a:ext cx="6858000" cy="1776263"/>
      </dsp:txXfrm>
    </dsp:sp>
    <dsp:sp modelId="{E4112B4B-F506-4B24-BDA3-DCA0C6529655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12200-EA0E-4B68-95DC-A9216E2C2E18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+mj-lt"/>
              <a:ea typeface="Jura" pitchFamily="2" charset="0"/>
            </a:rPr>
            <a:t>Логические операторы </a:t>
          </a:r>
          <a:r>
            <a:rPr lang="en-US" sz="2600" b="1" kern="1200" dirty="0">
              <a:latin typeface="+mj-lt"/>
              <a:cs typeface="JetBrains Mono" panose="02000009000000000000" pitchFamily="49" charset="0"/>
            </a:rPr>
            <a:t>and</a:t>
          </a:r>
          <a:r>
            <a:rPr lang="en-US" sz="2600" kern="1200" dirty="0">
              <a:latin typeface="+mj-lt"/>
            </a:rPr>
            <a:t> </a:t>
          </a:r>
          <a:r>
            <a:rPr lang="ru-RU" sz="2600" kern="1200" dirty="0">
              <a:latin typeface="+mj-lt"/>
              <a:ea typeface="Jura" pitchFamily="2" charset="0"/>
            </a:rPr>
            <a:t>и</a:t>
          </a:r>
          <a:r>
            <a:rPr lang="ru-RU" sz="2600" kern="1200" dirty="0">
              <a:latin typeface="+mj-lt"/>
            </a:rPr>
            <a:t> </a:t>
          </a:r>
          <a:r>
            <a:rPr lang="en-US" sz="2600" b="1" kern="1200" dirty="0">
              <a:latin typeface="+mj-lt"/>
              <a:cs typeface="JetBrains Mono" panose="02000009000000000000" pitchFamily="49" charset="0"/>
            </a:rPr>
            <a:t>or</a:t>
          </a:r>
          <a:r>
            <a:rPr lang="en-US" sz="2600" kern="1200" dirty="0">
              <a:latin typeface="+mj-lt"/>
            </a:rPr>
            <a:t> </a:t>
          </a:r>
          <a:r>
            <a:rPr lang="ru-RU" sz="2600" kern="1200" dirty="0">
              <a:latin typeface="+mj-lt"/>
              <a:ea typeface="Jura" pitchFamily="2" charset="0"/>
            </a:rPr>
            <a:t>возвращают объект (один из операндов) и прекращают своё выполнение, как только результат становится известным</a:t>
          </a:r>
          <a:endParaRPr lang="en-US" sz="2600" kern="1200" dirty="0">
            <a:latin typeface="+mj-lt"/>
            <a:ea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B37E5-802B-47AC-B311-02886B146274}">
      <dsp:nvSpPr>
        <dsp:cNvPr id="0" name=""/>
        <dsp:cNvSpPr/>
      </dsp:nvSpPr>
      <dsp:spPr>
        <a:xfrm>
          <a:off x="0" y="803274"/>
          <a:ext cx="3286125" cy="197167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and True = True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and False = False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and True = False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and False = False</a:t>
          </a:r>
        </a:p>
      </dsp:txBody>
      <dsp:txXfrm>
        <a:off x="0" y="803274"/>
        <a:ext cx="3286125" cy="1971675"/>
      </dsp:txXfrm>
    </dsp:sp>
    <dsp:sp modelId="{12A876BD-E5EA-4D9B-8DF0-00C9DC534671}">
      <dsp:nvSpPr>
        <dsp:cNvPr id="0" name=""/>
        <dsp:cNvSpPr/>
      </dsp:nvSpPr>
      <dsp:spPr>
        <a:xfrm>
          <a:off x="3614737" y="803274"/>
          <a:ext cx="3286125" cy="1971675"/>
        </a:xfrm>
        <a:prstGeom prst="rect">
          <a:avLst/>
        </a:prstGeom>
        <a:solidFill>
          <a:schemeClr val="accent3">
            <a:shade val="80000"/>
            <a:hueOff val="89612"/>
            <a:satOff val="-3739"/>
            <a:lumOff val="131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or True = True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or False = True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or True = True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or False = False</a:t>
          </a:r>
        </a:p>
      </dsp:txBody>
      <dsp:txXfrm>
        <a:off x="3614737" y="803274"/>
        <a:ext cx="3286125" cy="1971675"/>
      </dsp:txXfrm>
    </dsp:sp>
    <dsp:sp modelId="{8B68BC73-FB65-4042-8CA2-5534882EBBC6}">
      <dsp:nvSpPr>
        <dsp:cNvPr id="0" name=""/>
        <dsp:cNvSpPr/>
      </dsp:nvSpPr>
      <dsp:spPr>
        <a:xfrm>
          <a:off x="7229475" y="803274"/>
          <a:ext cx="3286125" cy="1971675"/>
        </a:xfrm>
        <a:prstGeom prst="rect">
          <a:avLst/>
        </a:prstGeom>
        <a:solidFill>
          <a:schemeClr val="accent3">
            <a:shade val="80000"/>
            <a:hueOff val="179224"/>
            <a:satOff val="-7478"/>
            <a:lumOff val="263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not True = False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not False = True</a:t>
          </a:r>
        </a:p>
      </dsp:txBody>
      <dsp:txXfrm>
        <a:off x="7229475" y="803274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E684-1053-201A-9A1E-9BDBDA3A2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49CDB-9A4A-E352-2480-93FBB8D0B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5E96C-3531-DD23-5068-8A64E967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D629-F3CA-47C8-9439-83E4CBACA79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F18D3-87D4-0733-4B89-6632E8D7D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58A32-B98F-18E2-6667-9E78E88C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C610-DCA5-4C41-8849-C92E4EA1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0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5A23-314B-CFEE-A95C-7075FE861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371D7-D829-AD7B-2A94-BADFF13D7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3A52D-884C-E154-B89D-02E3B766C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D629-F3CA-47C8-9439-83E4CBACA79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DCE61-472E-A468-AF9F-27325EFD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E180E-26F6-AEC1-1BF5-6F78CB12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C610-DCA5-4C41-8849-C92E4EA1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1936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70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147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045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776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975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628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205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632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52317611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9489046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595907-4B27-F535-480A-7209D0F60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A600B-01A1-667A-656E-F6DC80B0A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92306-88AC-098A-E5BD-30F79409D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D629-F3CA-47C8-9439-83E4CBACA79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BB766-8E02-F78E-FD51-EAE0D7B7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B6572-E208-E1CC-3F42-86B3414D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C610-DCA5-4C41-8849-C92E4EA1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1778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348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0891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5018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2807791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84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373497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719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3579835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96592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01723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77718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78867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374592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36817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75044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0933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1918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841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08480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17215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48918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50093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33889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78921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09497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D45C-7B3F-34F3-1431-49C22E888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CE014-C418-126B-C60F-85D84F3DE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0AA13-75EB-FEF9-0406-D9B50174B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D629-F3CA-47C8-9439-83E4CBACA79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39F2A-7B0D-16AB-4E7C-D3690523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584B9-C25A-40B7-B21B-825980C9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C610-DCA5-4C41-8849-C92E4EA1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75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4664703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014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61198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075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101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73503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698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203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320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48723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0D95-8F8C-C8F9-D610-9DE9F304C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4A61C-D3CE-FBF8-8C64-FE71279F3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1155-9925-2054-6A97-D047D88C9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D629-F3CA-47C8-9439-83E4CBACA79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41E0-CC8E-817F-DF85-5B4AC41B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E5368-92E6-6993-4C94-C714FD96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C610-DCA5-4C41-8849-C92E4EA1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576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50247238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02815241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055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129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27078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325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178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58736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19002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92086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D925-815F-65FB-A258-B8CF0B8AF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EBA01-B548-8415-3E58-FB9D42D12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AD1FA-9A2E-9D2A-0495-C8C940EC4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93C27-A4B5-57C4-2589-8BF1AB99B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D629-F3CA-47C8-9439-83E4CBACA79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9D2EB-E208-741D-3DDC-0C6C2084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F8601-F60A-CD16-AAF1-0001D9106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C610-DCA5-4C41-8849-C92E4EA1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41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78087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01782960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011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32378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175270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90348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48726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51524445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742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0678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FB4AD-1B57-E108-C696-A7F6EF5E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12751-85DC-8D58-FE58-E64B51EDE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E3F34-6990-FDA7-78D4-5CCCBA89C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CD34F-7369-5638-290B-793FAFFA0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929B5-E9D9-3D99-F9BC-2EB5B6AFA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641EAB-34A3-95AB-BCD2-44E8AC66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D629-F3CA-47C8-9439-83E4CBACA79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7AA6CA-ABA4-1F71-0133-D01FD33A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72CD8-5CF2-E216-3168-7769EF471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C610-DCA5-4C41-8849-C92E4EA1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586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896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9057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30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361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35342035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158778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762807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264540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005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0039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4018-A9E7-C03E-8BA7-A2D645ED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A4021-FE15-D823-0789-202E9CC96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D629-F3CA-47C8-9439-83E4CBACA79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6BA03-226D-C8AE-BF61-3A8FC186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FC39D-CCD5-6D1A-7FE3-2C1E10CF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C610-DCA5-4C41-8849-C92E4EA1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5212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5021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19186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72670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79981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87348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897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548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85671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35332098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73152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E5E914-DB04-647E-3198-AE1D8A8B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D629-F3CA-47C8-9439-83E4CBACA79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90A942-20DA-D064-2A30-23EAA7C9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29D2F-67BF-C648-9276-4E3D4C521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C610-DCA5-4C41-8849-C92E4EA1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3781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21618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412011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059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5103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94731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6714383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71014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91402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8387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61696134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572D7-8B19-7AD9-C58C-CF331365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02760-A866-F996-4FD7-AA5956DA2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38AF9-1BD6-5AE0-4513-9B59AC8F6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4177F-AD73-836A-4809-221FBB4A6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D629-F3CA-47C8-9439-83E4CBACA79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5DCA4-8CCD-A91D-743B-5B224724C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DA8CC-1D20-0AF1-A5D4-A4EF9EAED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C610-DCA5-4C41-8849-C92E4EA1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0977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39946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672922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78001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00379639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55802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710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00905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790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62255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625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BBA3C-A7B1-3939-ABF8-204A1FA51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E36D8-9D2A-5FEB-5B34-CE019CEFB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65BB8-D263-D75D-D632-CB1292475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8B0C5-5169-816E-F49F-6BD8C1532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D629-F3CA-47C8-9439-83E4CBACA79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1DBD1-2102-0044-2ED6-C309BFF97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65FC7-4007-526E-A098-DD677636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C610-DCA5-4C41-8849-C92E4EA1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8290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0270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740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31241596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36223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369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3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12431453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579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570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106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92427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1B1ADC-BB84-9546-4D93-446BAC85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86CAE-6488-EA53-EF04-FE9E74807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BBEA9-812D-5CB9-E9FC-14C7ADDF3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9D629-F3CA-47C8-9439-83E4CBACA79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8F748-C51D-2330-0F1D-2F9AB7EC2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6AADE-2776-BD77-6BC0-B54D1741C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2C610-DCA5-4C41-8849-C92E4EA1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2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69187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23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3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Логические выражения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46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FE4C7C-3D8F-4C76-871A-337EF00B1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True</a:t>
            </a:r>
            <a:r>
              <a:rPr lang="en-US" dirty="0"/>
              <a:t>, </a:t>
            </a:r>
            <a:r>
              <a:rPr lang="en-US" b="1" dirty="0"/>
              <a:t>False</a:t>
            </a:r>
            <a:r>
              <a:rPr lang="en-US" dirty="0"/>
              <a:t> – </a:t>
            </a:r>
            <a:r>
              <a:rPr lang="ru-RU" dirty="0"/>
              <a:t>тип </a:t>
            </a:r>
            <a:r>
              <a:rPr lang="en-US" b="1" dirty="0"/>
              <a:t>bool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F117FE14-DDE3-42DD-827D-A3EAC1B3AC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9F68B8-553F-43BD-B29F-0B7441E8D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Тип </a:t>
            </a:r>
            <a:r>
              <a:rPr lang="en-US" b="1" dirty="0"/>
              <a:t>bool</a:t>
            </a:r>
            <a:r>
              <a:rPr lang="en-US" dirty="0"/>
              <a:t> </a:t>
            </a:r>
            <a:r>
              <a:rPr lang="ru-RU" dirty="0"/>
              <a:t>основан на типе </a:t>
            </a:r>
            <a:r>
              <a:rPr lang="en-US" dirty="0"/>
              <a:t>int, </a:t>
            </a:r>
            <a:r>
              <a:rPr lang="ru-RU" dirty="0"/>
              <a:t>при этом </a:t>
            </a:r>
            <a:r>
              <a:rPr lang="en-US" b="1" dirty="0"/>
              <a:t>False = 0</a:t>
            </a:r>
            <a:r>
              <a:rPr lang="en-US" dirty="0"/>
              <a:t>, </a:t>
            </a:r>
            <a:r>
              <a:rPr lang="en-US" b="1" dirty="0"/>
              <a:t>True = 1</a:t>
            </a:r>
          </a:p>
        </p:txBody>
      </p:sp>
    </p:spTree>
    <p:extLst>
      <p:ext uri="{BB962C8B-B14F-4D97-AF65-F5344CB8AC3E}">
        <p14:creationId xmlns:p14="http://schemas.microsoft.com/office/powerpoint/2010/main" val="3271913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57C7E6-0F0D-4535-9DA5-E493BFE0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Логические операторы </a:t>
            </a:r>
            <a:r>
              <a:rPr lang="ru-RU" b="1" dirty="0">
                <a:ea typeface="Red Hat Mono" panose="02010309040201060303" pitchFamily="49" charset="0"/>
                <a:cs typeface="Red Hat Mono" panose="02010309040201060303" pitchFamily="49" charset="0"/>
              </a:rPr>
              <a:t>and, or, not</a:t>
            </a:r>
            <a:endParaRPr lang="en-US" b="1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1039221-DA25-4B51-B175-6ED517F562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287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Формат инструкции 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32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if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expr1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operator1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3200" dirty="0" err="1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elif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expr2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operator2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3200" dirty="0" err="1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elif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expr3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operator3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else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 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3200" dirty="0" err="1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operatorN</a:t>
            </a:r>
            <a:endParaRPr lang="en-US" sz="32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052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ppt/theme/themeOverride1.xml><?xml version="1.0" encoding="utf-8"?>
<a:themeOverride xmlns:a="http://schemas.openxmlformats.org/drawingml/2006/main">
  <a:clrScheme name="Violet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Violet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Red Hat Mono</vt:lpstr>
      <vt:lpstr>Office Theme</vt:lpstr>
      <vt:lpstr>01_Welcome</vt:lpstr>
      <vt:lpstr>Логические выражения</vt:lpstr>
      <vt:lpstr>True, False – тип bool</vt:lpstr>
      <vt:lpstr>Логические операторы and, or, not</vt:lpstr>
      <vt:lpstr>Формат инструкции if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Логические выражения</dc:title>
  <dc:creator>Mikita Tsiarentsyeu</dc:creator>
  <cp:lastModifiedBy>Mikita Tsiarentsyeu</cp:lastModifiedBy>
  <cp:revision>1</cp:revision>
  <dcterms:created xsi:type="dcterms:W3CDTF">2022-10-17T13:51:23Z</dcterms:created>
  <dcterms:modified xsi:type="dcterms:W3CDTF">2022-10-17T13:51:43Z</dcterms:modified>
</cp:coreProperties>
</file>