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8" r:id="rId3"/>
    <p:sldId id="368" r:id="rId4"/>
    <p:sldId id="779" r:id="rId5"/>
    <p:sldId id="780" r:id="rId6"/>
    <p:sldId id="781" r:id="rId7"/>
    <p:sldId id="372" r:id="rId8"/>
    <p:sldId id="782" r:id="rId9"/>
    <p:sldId id="374" r:id="rId10"/>
    <p:sldId id="379" r:id="rId11"/>
    <p:sldId id="380" r:id="rId12"/>
    <p:sldId id="783" r:id="rId13"/>
    <p:sldId id="784" r:id="rId14"/>
    <p:sldId id="375" r:id="rId15"/>
    <p:sldId id="785" r:id="rId16"/>
    <p:sldId id="786" r:id="rId17"/>
    <p:sldId id="787" r:id="rId18"/>
    <p:sldId id="7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Инкапсуляция</a:t>
          </a:r>
          <a:endParaRPr lang="en-US" dirty="0">
            <a:latin typeface="+mj-lt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Полиморфизм</a:t>
          </a:r>
          <a:endParaRPr lang="en-US" dirty="0">
            <a:latin typeface="+mj-lt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Наследование</a:t>
          </a:r>
          <a:endParaRPr lang="en-US" dirty="0">
            <a:latin typeface="+mj-lt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Абстракция</a:t>
          </a:r>
          <a:endParaRPr lang="en-US" dirty="0">
            <a:latin typeface="+mj-lt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Абстракция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Инкапсуляция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Наследование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Полиморфизм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1084-9818-21A9-091E-C494F6F98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8832-6C46-B4B7-0DB1-4097D4F9D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4489-F8D6-449D-3A4B-BC88B9CD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A682-006C-7633-4C30-4ED09CB2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C86B-57D2-0401-644D-518D9A63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5F21-FE62-7B26-64E8-FCC3BDE2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1CFEE-3A29-D432-450D-8D1E504B7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472B-35E4-F0E8-292F-FDF3D2E3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74A7-A7CE-085E-9F27-854355C8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7631-099E-E5D6-702C-9F71A471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70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40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2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04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89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5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09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6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1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012963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77191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7DAA7-1394-3803-62E2-F7DFEB3C8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E7EE-B7A8-DF58-E038-7E94D852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02130-2127-6477-4896-73820906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63CD-25C8-A8E3-E9C6-C058EC83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2EEC-4354-DFDE-98AF-F21266C7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82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84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0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3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218301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02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3096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1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398096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5012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74952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4128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8563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28804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0282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3774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574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6130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9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847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032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774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601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7092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017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775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7982-70BE-AD55-E1AC-80FF8EC9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AACF-1BBB-53AE-62B5-6BC21425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1DE1A-62F8-9630-CBD2-05148CE6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8844-C223-46B3-06CE-504F9F4C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2C7A-B36B-5372-60A4-960ECBBC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3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6946516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31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1662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8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423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3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202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69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4435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D8B0-91E0-9DE8-54A2-04D3B531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A8CC-D1C6-72D5-B957-CBDEF1CB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5889-90F2-F96E-FDA8-297FE216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FDD8-0361-7D6D-888F-F1304172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93BD-C850-9EA1-F642-FC95B978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1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530378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434387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47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75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967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6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35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0669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0494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96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A15D-C302-4917-3C6F-FB49D9EC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B16A-6A9F-F9CA-62DE-601930606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2320-ED0F-78CA-6E86-4FADD992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5EA49-1D99-A637-1C1E-7796C9C8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A8AA4-86FA-D3A3-C2BB-981D50E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38F6-92A4-F7FD-B63F-AA8D43FC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1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9412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35801171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3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3208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7519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262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8093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4537334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22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7467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3285-4C94-5782-8C7C-11300F4A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8B1E-6656-16C2-5F4E-C7B63588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5384A-45D8-56D5-E7F6-D3AA788CF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3954B-51AF-2433-D6FC-71F6A4336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347DF-FAD4-8E14-4670-9696AC4F3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F0ACC-D92C-81C1-86F3-B16BBEB3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A8D3B-FF7D-3EE0-2157-3B62E297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262C8-1CD4-9303-52A3-87E4E34A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50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04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119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0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60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0740730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96929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9445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28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13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168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DE21-8E85-BEFD-766F-359E8D9E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DCFB4-6271-BD12-908F-17B0A58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47AAB-6C57-360F-DF8A-A992A8AE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7A1D3-B381-C879-0672-68C00F88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8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61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202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2292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180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5760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24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879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142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3660424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2941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85E46-2078-D323-5340-D986ACB8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F7E8C-BCB9-A094-11CB-018F51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739B5-5373-CC6E-651D-AB903917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3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9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776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7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3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596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54272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9940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981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007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3188585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4364-9BFD-4EE3-49FD-71074CDA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8F0B-A964-0E13-0C13-566B94CA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D1D95-8A8A-1058-B955-A41DAAA9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2B104-CF6D-8DA1-6F10-AF246EE1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68E45-5BC8-262C-B409-83A41A60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98511-998C-D0A6-4005-E3B6C909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762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235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31346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4754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062773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048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46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72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0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517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58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04EF-3CA8-57ED-C38B-EBDD62F1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36428-8218-0584-A4F0-D7EEFCA04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41EBD-D2A3-A1A2-197C-9AFD8B934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300DD-1B51-4C28-F4E7-A6C28B1F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CE09-744A-3AFD-6819-12E10BC5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474A-E29A-2F6A-AD17-C6A4C214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34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4853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99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6876677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84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2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7460621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83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8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8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4003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670FC-BB90-9879-3926-4FE14F68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FED8B-39B4-3AA1-5E57-6F4CFC1A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C845-944C-E75E-2FB4-B4C6A22D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D0F2-AD88-4EFD-80E4-3344B054C52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968A-93CA-B6B1-3DD0-1425F69B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C7B3-BA74-4B21-5377-595E9BB53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31DA-BA48-43A3-86DD-099DD67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763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ООП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Доступ к атрибутам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Конструктор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Свойства</a:t>
            </a:r>
            <a:endParaRPr lang="en-US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 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</a:t>
            </a:r>
            <a:r>
              <a:rPr lang="ru-RU" dirty="0" err="1"/>
              <a:t>проперти</a:t>
            </a:r>
            <a:r>
              <a:rPr lang="ru-RU" dirty="0"/>
              <a:t>, унифицированный способ описания логики присваивания и получения значений </a:t>
            </a:r>
            <a:r>
              <a:rPr lang="ru-RU" dirty="0" err="1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red sports car&#10;&#10;Description automatically generated">
            <a:extLst>
              <a:ext uri="{FF2B5EF4-FFF2-40B4-BE49-F238E27FC236}">
                <a16:creationId xmlns:a16="http://schemas.microsoft.com/office/drawing/2014/main" id="{813E60AB-6BF0-AE5B-283E-E205475420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62" r="47782"/>
          <a:stretch/>
        </p:blipFill>
        <p:spPr>
          <a:xfrm>
            <a:off x="6816726" y="1263650"/>
            <a:ext cx="4317613" cy="5594351"/>
          </a:xfrm>
        </p:spPr>
      </p:pic>
      <p:pic>
        <p:nvPicPr>
          <p:cNvPr id="20" name="Picture Placeholder 19" descr="A picture containing car, road, outdoor, police&#10;&#10;Description automatically generated">
            <a:extLst>
              <a:ext uri="{FF2B5EF4-FFF2-40B4-BE49-F238E27FC236}">
                <a16:creationId xmlns:a16="http://schemas.microsoft.com/office/drawing/2014/main" id="{3D47139E-8829-1483-C965-8EA101B4BD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3878" r="42770"/>
          <a:stretch/>
        </p:blipFill>
        <p:spPr>
          <a:xfrm flipH="1">
            <a:off x="1063141" y="2"/>
            <a:ext cx="4312135" cy="5594349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A342EC-0318-060E-BB18-79DCD9D8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агрегация </a:t>
            </a:r>
            <a:br>
              <a:rPr lang="ru-RU" dirty="0"/>
            </a:br>
            <a:r>
              <a:rPr lang="en-US" dirty="0"/>
              <a:t>vs </a:t>
            </a:r>
            <a:br>
              <a:rPr lang="ru-RU" dirty="0"/>
            </a:br>
            <a:r>
              <a:rPr lang="ru-RU" dirty="0"/>
              <a:t>композиция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12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54454-B3D2-BBED-F9E3-408D89D15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72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8280B-AC81-D817-DD1A-A95F1D6E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  <p:pic>
        <p:nvPicPr>
          <p:cNvPr id="10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B677FAF8-C88C-7AB7-0898-EED7A4403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86676"/>
            <a:ext cx="2813050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>
                <a:latin typeface="+mj-lt"/>
              </a:rPr>
            </a:br>
            <a:r>
              <a:rPr lang="ru-RU" sz="3200" dirty="0">
                <a:latin typeface="+mj-lt"/>
              </a:rPr>
              <a:t>Представление реального объекта «</a:t>
            </a:r>
            <a:r>
              <a:rPr lang="ru-RU" sz="3200" b="1" dirty="0">
                <a:latin typeface="+mj-lt"/>
              </a:rPr>
              <a:t>человек</a:t>
            </a:r>
            <a:r>
              <a:rPr lang="ru-RU" sz="3200" dirty="0">
                <a:latin typeface="+mj-lt"/>
              </a:rPr>
              <a:t>» как субъекта:</a:t>
            </a:r>
            <a:br>
              <a:rPr lang="ru-RU" sz="3200" dirty="0">
                <a:latin typeface="+mj-lt"/>
              </a:rPr>
            </a:br>
            <a:r>
              <a:rPr lang="ru-RU" sz="3200" dirty="0">
                <a:latin typeface="+mj-lt"/>
              </a:rPr>
              <a:t>- </a:t>
            </a:r>
            <a:r>
              <a:rPr lang="ru-RU" sz="3200" cap="none" dirty="0">
                <a:latin typeface="+mj-lt"/>
              </a:rPr>
              <a:t>платёжной системы</a:t>
            </a:r>
            <a:br>
              <a:rPr lang="ru-RU" sz="3200" cap="none" dirty="0">
                <a:latin typeface="+mj-lt"/>
              </a:rPr>
            </a:br>
            <a:r>
              <a:rPr lang="ru-RU" sz="3200" cap="none" dirty="0">
                <a:latin typeface="+mj-lt"/>
              </a:rPr>
              <a:t>- почтовой службы</a:t>
            </a:r>
            <a:br>
              <a:rPr lang="ru-RU" sz="3200" cap="none" dirty="0">
                <a:latin typeface="+mj-lt"/>
              </a:rPr>
            </a:br>
            <a:r>
              <a:rPr lang="ru-RU" sz="3200" cap="none" dirty="0">
                <a:latin typeface="+mj-lt"/>
              </a:rPr>
              <a:t>- учебного процесса</a:t>
            </a:r>
            <a:br>
              <a:rPr lang="ru-RU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ООП</vt:lpstr>
      <vt:lpstr>Объектно ориентированное программирование</vt:lpstr>
      <vt:lpstr>Терминология</vt:lpstr>
      <vt:lpstr>Иерархия ООП</vt:lpstr>
      <vt:lpstr>Принципы ООП</vt:lpstr>
      <vt:lpstr>Абстракция </vt:lpstr>
      <vt:lpstr>Диаграмма классов</vt:lpstr>
      <vt:lpstr> Представление реального объекта «человек» как субъекта: - платёжной системы - почтовой службы - учебного процесса </vt:lpstr>
      <vt:lpstr>Класс </vt:lpstr>
      <vt:lpstr>Экземпляр класса</vt:lpstr>
      <vt:lpstr>Синтаксис</vt:lpstr>
      <vt:lpstr>Простейшие классы</vt:lpstr>
      <vt:lpstr>Инкапсуляция </vt:lpstr>
      <vt:lpstr>Доступ к атрибутам</vt:lpstr>
      <vt:lpstr>Конструктор</vt:lpstr>
      <vt:lpstr>Свойства</vt:lpstr>
      <vt:lpstr>агрегация  vs  композиция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2022-12-23T13:50:55Z</dcterms:created>
  <dcterms:modified xsi:type="dcterms:W3CDTF">2022-12-23T13:51:23Z</dcterms:modified>
</cp:coreProperties>
</file>