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8" r:id="rId3"/>
    <p:sldId id="729" r:id="rId4"/>
    <p:sldId id="320" r:id="rId5"/>
    <p:sldId id="730" r:id="rId6"/>
    <p:sldId id="731" r:id="rId7"/>
    <p:sldId id="732" r:id="rId8"/>
    <p:sldId id="73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Файлы" id="{419B0453-AD6D-4CAC-84DA-5608E07F2C92}">
          <p14:sldIdLst>
            <p14:sldId id="728"/>
            <p14:sldId id="729"/>
            <p14:sldId id="320"/>
            <p14:sldId id="730"/>
            <p14:sldId id="731"/>
            <p14:sldId id="732"/>
            <p14:sldId id="733"/>
          </p14:sldIdLst>
        </p14:section>
        <p14:section name="Default Section" id="{0EA5A1C5-8282-4B7F-861B-417ADB0676D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>
              <a:latin typeface="+mj-lt"/>
            </a:rPr>
            <a:t>r – </a:t>
          </a:r>
          <a:r>
            <a:rPr lang="ru-RU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>
              <a:latin typeface="+mj-lt"/>
            </a:rPr>
            <a:t>w </a:t>
          </a:r>
          <a:r>
            <a:rPr lang="ru-RU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>
              <a:latin typeface="+mj-lt"/>
            </a:rPr>
            <a:t>a – </a:t>
          </a:r>
          <a:r>
            <a:rPr lang="ru-RU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>
              <a:latin typeface="+mj-lt"/>
            </a:rPr>
            <a:t>t – </a:t>
          </a:r>
          <a:r>
            <a:rPr lang="ru-RU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>
              <a:latin typeface="+mj-lt"/>
            </a:rPr>
            <a:t>b – </a:t>
          </a:r>
          <a:r>
            <a:rPr lang="ru-RU" dirty="0">
              <a:latin typeface="+mj-lt"/>
              <a:ea typeface="Jura" pitchFamily="2" charset="0"/>
            </a:rPr>
            <a:t>бинарный режим</a:t>
          </a:r>
          <a:endParaRPr lang="en-US" dirty="0">
            <a:latin typeface="+mj-lt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>
              <a:latin typeface="+mj-lt"/>
            </a:rPr>
            <a:t>+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записи</a:t>
          </a:r>
          <a:endParaRPr lang="en-US" dirty="0">
            <a:latin typeface="+mj-lt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r – </a:t>
          </a:r>
          <a:r>
            <a:rPr lang="ru-RU" sz="2400" kern="1200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w </a:t>
          </a:r>
          <a:r>
            <a:rPr lang="ru-RU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a – </a:t>
          </a:r>
          <a:r>
            <a:rPr lang="ru-RU" sz="2400" kern="1200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t – </a:t>
          </a:r>
          <a:r>
            <a:rPr lang="ru-RU" sz="2400" kern="1200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b – </a:t>
          </a:r>
          <a:r>
            <a:rPr lang="ru-RU" sz="2400" kern="1200" dirty="0">
              <a:latin typeface="+mj-lt"/>
              <a:ea typeface="Jura" pitchFamily="2" charset="0"/>
            </a:rPr>
            <a:t>бинарный режим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</a:rPr>
            <a:t>+ </a:t>
          </a:r>
          <a:r>
            <a:rPr lang="en-US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sz="2400" kern="1200" dirty="0">
              <a:latin typeface="+mj-lt"/>
              <a:ea typeface="Jura" pitchFamily="2" charset="0"/>
            </a:rPr>
            <a:t>/</a:t>
          </a:r>
          <a:r>
            <a:rPr lang="ru-RU" sz="2400" kern="1200" dirty="0">
              <a:latin typeface="+mj-lt"/>
              <a:ea typeface="Jura" pitchFamily="2" charset="0"/>
            </a:rPr>
            <a:t>записи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FC41-AE14-B381-0235-8A691646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37ABF-9622-3070-B6EF-DA38B3F78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3CFC-8593-891C-57A6-9DB7CCBF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9B7-4028-432D-8890-D6523A08681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80E6E-E8C8-336E-968C-075D19CE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0BB5-7D80-796C-4274-525F83A6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2E53-8FFB-47C6-9240-91E04DC3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B155-2A86-A601-26FE-F4C4E462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D37A1-56B7-C8C9-25C9-C8B36A3E8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7594-B693-ABBC-712C-D7642447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9B7-4028-432D-8890-D6523A08681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3121-5F0B-211B-3E2B-6E5A7A55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E525-EF18-EF18-CB8F-C62DF073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2E53-8FFB-47C6-9240-91E04DC3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7529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06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55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42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91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62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51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28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79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7114940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08127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2B4E4-FD0B-FBEA-F5EB-7F950C1F9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DDA89-9875-1826-C484-B6E40A8E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C03-86AC-DD44-B643-E40AE586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9B7-4028-432D-8890-D6523A08681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C341-5645-9FBD-234A-999F5EDA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A79E-4281-33BE-FA32-F02C22D9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2E53-8FFB-47C6-9240-91E04DC3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2895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98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82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41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727688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27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08454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661177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503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19479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867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6103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9289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845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0173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0137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450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04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2038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9672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761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1118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9043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1682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378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199C-EBC9-AB98-5ABC-CB7C29C1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2D6E-3082-2F27-857D-8008DE65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49B5-3F8A-1CE5-1463-0FF4A64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9B7-4028-432D-8890-D6523A08681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996E0-7713-A229-AA8C-40EC77DD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7A8A4-1397-1545-D279-3FABC7D4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2E53-8FFB-47C6-9240-91E04DC3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83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4558456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344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2349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4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19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5914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35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3779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83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9026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8E53-C24B-1D6F-E866-21E0281E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814EE-23B0-AF98-3DEA-CA27D839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D5B3-7090-DA66-6DF1-4AB6F8AD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9B7-4028-432D-8890-D6523A08681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A7B67-6022-BAAB-C67A-C69E1545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00662-CBF5-6643-C110-7BA01D1C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2E53-8FFB-47C6-9240-91E04DC3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5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084788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092349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85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750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6144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87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10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1982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6809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98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E4B3-873C-7E04-4419-1FA4DD38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1A9C5-63DF-AF26-E51D-2223D8F0B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FAC3C-C999-D2AF-832D-047271D42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7A969-9535-8B6A-2549-08C593BD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9B7-4028-432D-8890-D6523A08681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E20D1-6231-3042-33FA-9C51517E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1D8B6-1DA5-B90C-4324-5FF129FF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2E53-8FFB-47C6-9240-91E04DC3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39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014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0748569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18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0336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8890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8455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3639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5001168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91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442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C6E0-6614-358C-060A-BCEBCEA7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0EC64-BBA4-58EB-964F-B8721233D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507EB-A078-C5BB-9A55-D5D367D3E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23E8C-F625-F42C-8E29-09228993E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9C243-49CE-5197-AF2F-4946E615D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DE7FD-CAF6-5AD6-9F66-F06815D9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9B7-4028-432D-8890-D6523A08681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0D809-D2E5-4818-6F24-926D43F3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5FA5E-7D9F-BC06-CD40-9FDF149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2E53-8FFB-47C6-9240-91E04DC3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47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125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3768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9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1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1440196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6140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0901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54900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26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513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D8C5-EE4F-0413-4536-CB9E8D75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8BC19-8B36-0ACF-7060-0118F3C7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9B7-4028-432D-8890-D6523A08681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871AB-7EAB-BEFC-F182-3C069702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C070A-63FC-EF49-4967-30866FEE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2E53-8FFB-47C6-9240-91E04DC3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74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8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3662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007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6077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0956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02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5595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9498221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8937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B3117-66EC-88BB-8F59-BFB6E07A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9B7-4028-432D-8890-D6523A08681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C9AE9-E836-B24B-EC4F-9D4F18B9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9C0B0-C3AC-16F0-30D2-DBBC5B96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2E53-8FFB-47C6-9240-91E04DC3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10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530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92699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7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69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821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86526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2447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806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7149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4950194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5AE0-425D-F857-9840-362A83C8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4CF1-9EED-5178-D083-70B172D9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9FB83-F057-0EF6-A099-A323CE5A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C88C3-8032-2C33-2B96-477FB7FC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9B7-4028-432D-8890-D6523A08681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2E3F6-AE4B-9B7F-A49D-9CF48C3E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7C437-E4F4-E3BB-B5AD-DFCE6BD9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2E53-8FFB-47C6-9240-91E04DC3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167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9572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16888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05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9441016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145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44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750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226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97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27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C342-303B-3201-2BA9-9C6182B1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83C13-D294-DC0C-B123-F5918F382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D4565-EBF8-89F7-84A0-5F09537C0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C0AD-ADC9-AC67-E0EB-E83472E4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9B7-4028-432D-8890-D6523A08681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5CB6A-6EC2-503A-AF83-FBB3EE49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ECA07-4016-F563-311E-362DB284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2E53-8FFB-47C6-9240-91E04DC3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201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8551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27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890210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746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99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9995737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47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95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81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7148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B2358-85A2-69D9-160B-24E3F4CF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232B-1E49-2015-A547-6471DB2B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4453-FCCB-C4E9-55BA-C0E01FD38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D9B7-4028-432D-8890-D6523A08681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81989-A62C-7D9C-73B9-326957962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FC317-3FBB-C154-13EC-93DFCDC27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2E53-8FFB-47C6-9240-91E04DC3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6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18088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Работа с файлами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и режимы открытия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F4DBDEAF-7E3A-E270-343E-A07293649FB6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82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A4FE204-95C5-141D-AF64-AB2007A7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739" y="2598738"/>
            <a:ext cx="6042272" cy="3578225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Текстовые 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4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CSV </a:t>
            </a:r>
            <a:r>
              <a:rPr lang="ru-RU" sz="3600" b="1" dirty="0">
                <a:latin typeface="+mn-lt"/>
                <a:ea typeface="Jura" pitchFamily="2" charset="0"/>
              </a:rPr>
              <a:t>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7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Бинарные</a:t>
            </a:r>
            <a:r>
              <a:rPr lang="en-US" sz="3600" b="1" dirty="0">
                <a:latin typeface="+mn-lt"/>
                <a:ea typeface="Jura" pitchFamily="2" charset="0"/>
              </a:rPr>
              <a:t> </a:t>
            </a:r>
            <a:r>
              <a:rPr lang="ru-RU" sz="3600" b="1" dirty="0">
                <a:latin typeface="+mn-lt"/>
                <a:ea typeface="Jura" pitchFamily="2" charset="0"/>
              </a:rPr>
              <a:t>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Модуль </a:t>
            </a:r>
            <a:r>
              <a:rPr lang="en-US" sz="3600" b="1" dirty="0" err="1">
                <a:latin typeface="+mn-lt"/>
                <a:ea typeface="Jura" pitchFamily="2" charset="0"/>
              </a:rPr>
              <a:t>os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0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Работа с файлами</vt:lpstr>
      <vt:lpstr>Файлы и режимы открытия</vt:lpstr>
      <vt:lpstr>Выбор режима</vt:lpstr>
      <vt:lpstr>Текстовые файлы</vt:lpstr>
      <vt:lpstr>CSV файлы</vt:lpstr>
      <vt:lpstr>Бинарные файлы</vt:lpstr>
      <vt:lpstr>Модуль 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2022-11-22T13:41:10Z</dcterms:created>
  <dcterms:modified xsi:type="dcterms:W3CDTF">2022-11-22T13:41:35Z</dcterms:modified>
</cp:coreProperties>
</file>