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73" r:id="rId3"/>
    <p:sldId id="774" r:id="rId4"/>
    <p:sldId id="3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407DC-AFC5-4732-9986-AB601EF48ED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6C6D49-236F-41A6-A7E2-E8633E962D75}">
      <dgm:prSet/>
      <dgm:spPr/>
      <dgm:t>
        <a:bodyPr/>
        <a:lstStyle/>
        <a:p>
          <a:r>
            <a:rPr lang="ru-RU" dirty="0">
              <a:latin typeface="+mj-lt"/>
            </a:rPr>
            <a:t>Явный синтаксис, привлекающий внимание</a:t>
          </a:r>
          <a:endParaRPr lang="en-US" dirty="0">
            <a:latin typeface="+mj-lt"/>
          </a:endParaRPr>
        </a:p>
      </dgm:t>
    </dgm:pt>
    <dgm:pt modelId="{A2C695F2-1F06-4D80-88F3-1B92AAE3B0D6}" type="parTrans" cxnId="{46EEADC1-5A11-44D6-87A0-37498F5C32D5}">
      <dgm:prSet/>
      <dgm:spPr/>
      <dgm:t>
        <a:bodyPr/>
        <a:lstStyle/>
        <a:p>
          <a:endParaRPr lang="en-US"/>
        </a:p>
      </dgm:t>
    </dgm:pt>
    <dgm:pt modelId="{4541697C-B62E-4EF8-B454-E737B4D5E831}" type="sibTrans" cxnId="{46EEADC1-5A11-44D6-87A0-37498F5C32D5}">
      <dgm:prSet/>
      <dgm:spPr/>
      <dgm:t>
        <a:bodyPr/>
        <a:lstStyle/>
        <a:p>
          <a:endParaRPr lang="en-US"/>
        </a:p>
      </dgm:t>
    </dgm:pt>
    <dgm:pt modelId="{48661507-86B6-48D2-AA40-3AB1064ECA1B}">
      <dgm:prSet/>
      <dgm:spPr/>
      <dgm:t>
        <a:bodyPr/>
        <a:lstStyle/>
        <a:p>
          <a:r>
            <a:rPr lang="ru-RU" dirty="0">
              <a:latin typeface="+mj-lt"/>
            </a:rPr>
            <a:t>Декоратор применяется один раз сразу после создания функции</a:t>
          </a:r>
          <a:endParaRPr lang="en-US" dirty="0">
            <a:latin typeface="+mj-lt"/>
          </a:endParaRPr>
        </a:p>
      </dgm:t>
    </dgm:pt>
    <dgm:pt modelId="{6DA79D64-2999-4CFA-9BA9-CFB3C086C0B7}" type="parTrans" cxnId="{DB61BD46-AA07-4F2C-A10A-3483E88D0285}">
      <dgm:prSet/>
      <dgm:spPr/>
      <dgm:t>
        <a:bodyPr/>
        <a:lstStyle/>
        <a:p>
          <a:endParaRPr lang="en-US"/>
        </a:p>
      </dgm:t>
    </dgm:pt>
    <dgm:pt modelId="{59C74633-0BC8-43EE-9BE7-6918D6B47CB9}" type="sibTrans" cxnId="{DB61BD46-AA07-4F2C-A10A-3483E88D0285}">
      <dgm:prSet/>
      <dgm:spPr/>
      <dgm:t>
        <a:bodyPr/>
        <a:lstStyle/>
        <a:p>
          <a:endParaRPr lang="en-US"/>
        </a:p>
      </dgm:t>
    </dgm:pt>
    <dgm:pt modelId="{3C0F29EA-D10F-4E6A-9432-A70E4CFEEEF2}">
      <dgm:prSet/>
      <dgm:spPr/>
      <dgm:t>
        <a:bodyPr/>
        <a:lstStyle/>
        <a:p>
          <a:r>
            <a:rPr lang="ru-RU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dirty="0">
            <a:latin typeface="+mj-lt"/>
          </a:endParaRPr>
        </a:p>
      </dgm:t>
    </dgm:pt>
    <dgm:pt modelId="{8E79A6A0-DCAF-42BE-BA1A-5405038C47B1}" type="parTrans" cxnId="{8F380CF4-19A6-4C35-91DC-CDD009AB2716}">
      <dgm:prSet/>
      <dgm:spPr/>
      <dgm:t>
        <a:bodyPr/>
        <a:lstStyle/>
        <a:p>
          <a:endParaRPr lang="en-US"/>
        </a:p>
      </dgm:t>
    </dgm:pt>
    <dgm:pt modelId="{2E669CDC-F291-4E2F-AC7F-B6B77E520EC7}" type="sibTrans" cxnId="{8F380CF4-19A6-4C35-91DC-CDD009AB2716}">
      <dgm:prSet/>
      <dgm:spPr/>
      <dgm:t>
        <a:bodyPr/>
        <a:lstStyle/>
        <a:p>
          <a:endParaRPr lang="en-US"/>
        </a:p>
      </dgm:t>
    </dgm:pt>
    <dgm:pt modelId="{7CABC91C-8B17-49C4-A879-9A80CDFBB7FA}" type="pres">
      <dgm:prSet presAssocID="{71D407DC-AFC5-4732-9986-AB601EF48EDE}" presName="vert0" presStyleCnt="0">
        <dgm:presLayoutVars>
          <dgm:dir/>
          <dgm:animOne val="branch"/>
          <dgm:animLvl val="lvl"/>
        </dgm:presLayoutVars>
      </dgm:prSet>
      <dgm:spPr/>
    </dgm:pt>
    <dgm:pt modelId="{C0572111-64D0-4749-9192-81DB5ED523B3}" type="pres">
      <dgm:prSet presAssocID="{FE6C6D49-236F-41A6-A7E2-E8633E962D75}" presName="thickLine" presStyleLbl="alignNode1" presStyleIdx="0" presStyleCnt="3"/>
      <dgm:spPr/>
    </dgm:pt>
    <dgm:pt modelId="{14465098-676A-43BD-958C-022DD87500F5}" type="pres">
      <dgm:prSet presAssocID="{FE6C6D49-236F-41A6-A7E2-E8633E962D75}" presName="horz1" presStyleCnt="0"/>
      <dgm:spPr/>
    </dgm:pt>
    <dgm:pt modelId="{48095366-23BD-4008-A086-9DF155AE21BA}" type="pres">
      <dgm:prSet presAssocID="{FE6C6D49-236F-41A6-A7E2-E8633E962D75}" presName="tx1" presStyleLbl="revTx" presStyleIdx="0" presStyleCnt="3"/>
      <dgm:spPr/>
    </dgm:pt>
    <dgm:pt modelId="{163282A5-7C47-4750-B6FE-E6FBF87FE344}" type="pres">
      <dgm:prSet presAssocID="{FE6C6D49-236F-41A6-A7E2-E8633E962D75}" presName="vert1" presStyleCnt="0"/>
      <dgm:spPr/>
    </dgm:pt>
    <dgm:pt modelId="{8CF55579-E2FB-47CD-B15E-3332B91E0212}" type="pres">
      <dgm:prSet presAssocID="{48661507-86B6-48D2-AA40-3AB1064ECA1B}" presName="thickLine" presStyleLbl="alignNode1" presStyleIdx="1" presStyleCnt="3"/>
      <dgm:spPr/>
    </dgm:pt>
    <dgm:pt modelId="{AF3BCB18-DDCB-4AB1-AA47-87C375FEF4F4}" type="pres">
      <dgm:prSet presAssocID="{48661507-86B6-48D2-AA40-3AB1064ECA1B}" presName="horz1" presStyleCnt="0"/>
      <dgm:spPr/>
    </dgm:pt>
    <dgm:pt modelId="{A6469678-6A16-49B4-9FE4-95416B99FA85}" type="pres">
      <dgm:prSet presAssocID="{48661507-86B6-48D2-AA40-3AB1064ECA1B}" presName="tx1" presStyleLbl="revTx" presStyleIdx="1" presStyleCnt="3"/>
      <dgm:spPr/>
    </dgm:pt>
    <dgm:pt modelId="{9354B258-76A1-48C8-B9AD-AFC11F293C34}" type="pres">
      <dgm:prSet presAssocID="{48661507-86B6-48D2-AA40-3AB1064ECA1B}" presName="vert1" presStyleCnt="0"/>
      <dgm:spPr/>
    </dgm:pt>
    <dgm:pt modelId="{007A7228-8F66-45BD-9A5A-93FA89621074}" type="pres">
      <dgm:prSet presAssocID="{3C0F29EA-D10F-4E6A-9432-A70E4CFEEEF2}" presName="thickLine" presStyleLbl="alignNode1" presStyleIdx="2" presStyleCnt="3"/>
      <dgm:spPr/>
    </dgm:pt>
    <dgm:pt modelId="{7EA61C34-0501-46C6-8EAF-82FDB251A6AD}" type="pres">
      <dgm:prSet presAssocID="{3C0F29EA-D10F-4E6A-9432-A70E4CFEEEF2}" presName="horz1" presStyleCnt="0"/>
      <dgm:spPr/>
    </dgm:pt>
    <dgm:pt modelId="{9C95ADC6-EA74-48CC-AC39-4DE32602075D}" type="pres">
      <dgm:prSet presAssocID="{3C0F29EA-D10F-4E6A-9432-A70E4CFEEEF2}" presName="tx1" presStyleLbl="revTx" presStyleIdx="2" presStyleCnt="3"/>
      <dgm:spPr/>
    </dgm:pt>
    <dgm:pt modelId="{AA5FAD77-D1CF-4214-9C5D-718E7BBBD9E5}" type="pres">
      <dgm:prSet presAssocID="{3C0F29EA-D10F-4E6A-9432-A70E4CFEEEF2}" presName="vert1" presStyleCnt="0"/>
      <dgm:spPr/>
    </dgm:pt>
  </dgm:ptLst>
  <dgm:cxnLst>
    <dgm:cxn modelId="{CA01A664-0117-4BC8-8932-FBA68C58FDF9}" type="presOf" srcId="{71D407DC-AFC5-4732-9986-AB601EF48EDE}" destId="{7CABC91C-8B17-49C4-A879-9A80CDFBB7FA}" srcOrd="0" destOrd="0" presId="urn:microsoft.com/office/officeart/2008/layout/LinedList"/>
    <dgm:cxn modelId="{DB61BD46-AA07-4F2C-A10A-3483E88D0285}" srcId="{71D407DC-AFC5-4732-9986-AB601EF48EDE}" destId="{48661507-86B6-48D2-AA40-3AB1064ECA1B}" srcOrd="1" destOrd="0" parTransId="{6DA79D64-2999-4CFA-9BA9-CFB3C086C0B7}" sibTransId="{59C74633-0BC8-43EE-9BE7-6918D6B47CB9}"/>
    <dgm:cxn modelId="{46EEADC1-5A11-44D6-87A0-37498F5C32D5}" srcId="{71D407DC-AFC5-4732-9986-AB601EF48EDE}" destId="{FE6C6D49-236F-41A6-A7E2-E8633E962D75}" srcOrd="0" destOrd="0" parTransId="{A2C695F2-1F06-4D80-88F3-1B92AAE3B0D6}" sibTransId="{4541697C-B62E-4EF8-B454-E737B4D5E831}"/>
    <dgm:cxn modelId="{3A83EDD8-28CC-41BD-8183-83E3AF73B50F}" type="presOf" srcId="{3C0F29EA-D10F-4E6A-9432-A70E4CFEEEF2}" destId="{9C95ADC6-EA74-48CC-AC39-4DE32602075D}" srcOrd="0" destOrd="0" presId="urn:microsoft.com/office/officeart/2008/layout/LinedList"/>
    <dgm:cxn modelId="{A49C87E4-6065-43A6-88E3-CAD960E8A525}" type="presOf" srcId="{FE6C6D49-236F-41A6-A7E2-E8633E962D75}" destId="{48095366-23BD-4008-A086-9DF155AE21BA}" srcOrd="0" destOrd="0" presId="urn:microsoft.com/office/officeart/2008/layout/LinedList"/>
    <dgm:cxn modelId="{84A295ED-077A-4444-B554-6B57839BD0FA}" type="presOf" srcId="{48661507-86B6-48D2-AA40-3AB1064ECA1B}" destId="{A6469678-6A16-49B4-9FE4-95416B99FA85}" srcOrd="0" destOrd="0" presId="urn:microsoft.com/office/officeart/2008/layout/LinedList"/>
    <dgm:cxn modelId="{8F380CF4-19A6-4C35-91DC-CDD009AB2716}" srcId="{71D407DC-AFC5-4732-9986-AB601EF48EDE}" destId="{3C0F29EA-D10F-4E6A-9432-A70E4CFEEEF2}" srcOrd="2" destOrd="0" parTransId="{8E79A6A0-DCAF-42BE-BA1A-5405038C47B1}" sibTransId="{2E669CDC-F291-4E2F-AC7F-B6B77E520EC7}"/>
    <dgm:cxn modelId="{1A4EF2D5-11A8-4104-B7DE-6182F6A0866F}" type="presParOf" srcId="{7CABC91C-8B17-49C4-A879-9A80CDFBB7FA}" destId="{C0572111-64D0-4749-9192-81DB5ED523B3}" srcOrd="0" destOrd="0" presId="urn:microsoft.com/office/officeart/2008/layout/LinedList"/>
    <dgm:cxn modelId="{E2D041FE-CC41-45E2-AF26-3CDFFE93BCFA}" type="presParOf" srcId="{7CABC91C-8B17-49C4-A879-9A80CDFBB7FA}" destId="{14465098-676A-43BD-958C-022DD87500F5}" srcOrd="1" destOrd="0" presId="urn:microsoft.com/office/officeart/2008/layout/LinedList"/>
    <dgm:cxn modelId="{9F1F591C-C12F-439C-B068-B1B448C94539}" type="presParOf" srcId="{14465098-676A-43BD-958C-022DD87500F5}" destId="{48095366-23BD-4008-A086-9DF155AE21BA}" srcOrd="0" destOrd="0" presId="urn:microsoft.com/office/officeart/2008/layout/LinedList"/>
    <dgm:cxn modelId="{8E5F3334-E8E9-4D75-8CDE-66D8889E611D}" type="presParOf" srcId="{14465098-676A-43BD-958C-022DD87500F5}" destId="{163282A5-7C47-4750-B6FE-E6FBF87FE344}" srcOrd="1" destOrd="0" presId="urn:microsoft.com/office/officeart/2008/layout/LinedList"/>
    <dgm:cxn modelId="{9E5C2858-2E1F-461F-817E-76A619092F45}" type="presParOf" srcId="{7CABC91C-8B17-49C4-A879-9A80CDFBB7FA}" destId="{8CF55579-E2FB-47CD-B15E-3332B91E0212}" srcOrd="2" destOrd="0" presId="urn:microsoft.com/office/officeart/2008/layout/LinedList"/>
    <dgm:cxn modelId="{B06A767C-1D9B-438D-87A7-C0E71C4CF78A}" type="presParOf" srcId="{7CABC91C-8B17-49C4-A879-9A80CDFBB7FA}" destId="{AF3BCB18-DDCB-4AB1-AA47-87C375FEF4F4}" srcOrd="3" destOrd="0" presId="urn:microsoft.com/office/officeart/2008/layout/LinedList"/>
    <dgm:cxn modelId="{AB47B0BC-24F1-4918-8E28-6554B2E8855C}" type="presParOf" srcId="{AF3BCB18-DDCB-4AB1-AA47-87C375FEF4F4}" destId="{A6469678-6A16-49B4-9FE4-95416B99FA85}" srcOrd="0" destOrd="0" presId="urn:microsoft.com/office/officeart/2008/layout/LinedList"/>
    <dgm:cxn modelId="{3B230CFB-2C2D-486A-A288-89E18B5F7CCF}" type="presParOf" srcId="{AF3BCB18-DDCB-4AB1-AA47-87C375FEF4F4}" destId="{9354B258-76A1-48C8-B9AD-AFC11F293C34}" srcOrd="1" destOrd="0" presId="urn:microsoft.com/office/officeart/2008/layout/LinedList"/>
    <dgm:cxn modelId="{9BC4D8C9-1D0D-4332-BF2D-446D3499E323}" type="presParOf" srcId="{7CABC91C-8B17-49C4-A879-9A80CDFBB7FA}" destId="{007A7228-8F66-45BD-9A5A-93FA89621074}" srcOrd="4" destOrd="0" presId="urn:microsoft.com/office/officeart/2008/layout/LinedList"/>
    <dgm:cxn modelId="{98AF54FE-BB4B-468F-BED1-147809F421F2}" type="presParOf" srcId="{7CABC91C-8B17-49C4-A879-9A80CDFBB7FA}" destId="{7EA61C34-0501-46C6-8EAF-82FDB251A6AD}" srcOrd="5" destOrd="0" presId="urn:microsoft.com/office/officeart/2008/layout/LinedList"/>
    <dgm:cxn modelId="{1BA205D0-831A-408C-979B-457D268FF377}" type="presParOf" srcId="{7EA61C34-0501-46C6-8EAF-82FDB251A6AD}" destId="{9C95ADC6-EA74-48CC-AC39-4DE32602075D}" srcOrd="0" destOrd="0" presId="urn:microsoft.com/office/officeart/2008/layout/LinedList"/>
    <dgm:cxn modelId="{FE30E062-E203-45EF-96C1-3955019BE113}" type="presParOf" srcId="{7EA61C34-0501-46C6-8EAF-82FDB251A6AD}" destId="{AA5FAD77-D1CF-4214-9C5D-718E7BBBD9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72111-64D0-4749-9192-81DB5ED523B3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95366-23BD-4008-A086-9DF155AE21BA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Явный синтаксис, привлекающий внимание</a:t>
          </a:r>
          <a:endParaRPr lang="en-US" sz="3200" kern="1200" dirty="0">
            <a:latin typeface="+mj-lt"/>
          </a:endParaRPr>
        </a:p>
      </dsp:txBody>
      <dsp:txXfrm>
        <a:off x="0" y="1747"/>
        <a:ext cx="10515600" cy="1191576"/>
      </dsp:txXfrm>
    </dsp:sp>
    <dsp:sp modelId="{8CF55579-E2FB-47CD-B15E-3332B91E0212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69678-6A16-49B4-9FE4-95416B99FA85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Декоратор применяется один раз сразу после создания функции</a:t>
          </a:r>
          <a:endParaRPr lang="en-US" sz="3200" kern="1200" dirty="0">
            <a:latin typeface="+mj-lt"/>
          </a:endParaRPr>
        </a:p>
      </dsp:txBody>
      <dsp:txXfrm>
        <a:off x="0" y="1193324"/>
        <a:ext cx="10515600" cy="1191576"/>
      </dsp:txXfrm>
    </dsp:sp>
    <dsp:sp modelId="{007A7228-8F66-45BD-9A5A-93FA89621074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5ADC6-EA74-48CC-AC39-4DE32602075D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+mj-lt"/>
            </a:rPr>
            <a:t>Одним и тем же декоратором можно изменять поведения множества функций</a:t>
          </a:r>
          <a:endParaRPr lang="en-US" sz="3200" kern="1200" dirty="0">
            <a:latin typeface="+mj-lt"/>
          </a:endParaRPr>
        </a:p>
      </dsp:txBody>
      <dsp:txXfrm>
        <a:off x="0" y="2384900"/>
        <a:ext cx="10515600" cy="1191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0E34-23FC-1F59-CCDD-532037D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48BF-73D9-03FB-0DA5-2D9950B22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3309-029A-8AC7-3386-F799EFC3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1330A-9BEC-1166-0036-6B40760F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4464-565A-4990-410F-0DFF8345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D354-B6B9-2430-878E-E5A90D37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8CA74-453B-B30F-A33F-B053EC5FF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EA93B-7F9A-7457-4A2E-56EF1A27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26F4-A763-009A-7ED2-3DD2E54F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41CA-CB47-D8C4-A764-5F861474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829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84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657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26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42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7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81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370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490776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314547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B2AD3-4FAE-8F2B-D5A4-0ACA30097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DDB95-546F-A9BA-B5F2-8F03B2949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22CB9-5985-7EB1-21E5-25E190B7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A57F-BCFF-3D4B-BA8A-211B1CFA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6356-F319-41F0-EF17-F2B33D58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05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67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783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24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3833217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7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766752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910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314483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9445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54345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63782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9374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286990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9127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3477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9861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083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7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7842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9101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76693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43140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11365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5888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635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995C-8E17-AA57-1EDD-E13C0F69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0765-8E3C-983D-B204-27BB81C1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BE5F4-4C61-32EF-37FF-C680D780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1C4C-C952-3D63-0BFD-2D4208C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8D405-F5F3-B9A6-6E1E-3C69EEFE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8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229059951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53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2582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9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42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7708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818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51870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089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86592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593D-2090-CFBD-C451-6976C6E5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E9D3-05A0-C26A-6A35-C9C71EBC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EBA3-174A-A3F4-670C-C894EC28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3698-9137-FDD2-E504-A8F36871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E1DB-188C-8608-3196-42B2968D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128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7399292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931429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68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3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80953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87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927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07988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295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723B-B06E-51FC-8F5D-AA68BA1C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5E73-826D-E99A-E62B-AD408D779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B602-A576-EC8B-86E9-C778AFD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14EA6-4159-9E87-7B87-26856B45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B079-3EA7-489C-BD7E-641FB11E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3E8A9-C650-9183-9554-98CDF9B8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792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5040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0138877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08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36299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17378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307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17806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68522135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18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37778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0EDE-F6EE-3D6B-C1B8-4B9B2C0D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59AE-99E9-D2B2-F774-7E74FDB52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E4694-2DDF-50C0-4630-E253EA50C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8A8F3-94DA-4B9F-BFDA-65F2CB971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E6BA8-56A9-7D64-F8B3-C72D9E693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7A164-867D-C314-F38C-5B5B976B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948C5-E963-D475-7709-5A12F55B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01526-70FD-43A7-C6E1-1C46224E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16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92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148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641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669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0034122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0135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577536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0242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42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617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B3E7-3603-E129-5E55-F0A51B0D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E6206-0250-B481-68D1-A7157994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31B9C-6486-A335-EB9B-9755F6DC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2A218-BFBD-A212-B77E-BC7240C1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8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088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7698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0349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2190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16250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98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498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0008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13172926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36735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C0CE0-AAB1-D446-8F56-17A7CC5C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7BA10-A0E6-E9AA-8141-7B43E67B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072A-0094-5499-1553-D97FB745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6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03374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3820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4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62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2703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80666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50333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3188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72500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52044386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FFCE-C45F-838A-DA64-81888091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AB5A-2821-073D-D170-F2DC7C89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0AEC8-9FD5-D163-099F-AAA039F81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43CC9-EC9E-C0B9-85F4-A87C49DD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EC53-E79B-0961-3760-57CE6F52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E317-7C5A-BE50-C069-C80E717C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12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58527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2712312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3703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7774284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85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64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52853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884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41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7174-AFF4-02BD-2E2C-63927D66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7FCFE-8238-BE39-5B0E-8E3D03F97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F6B40-8A30-833E-BF59-195200AD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3F7A6-EA63-4E2D-5F06-51F84EB7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89327-1328-9D78-CB30-19B06A2B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45A08-97BA-D348-A2DE-E007A734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54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6897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15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1472987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33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05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72495708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415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06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570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92520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70CA0-353E-7C2C-A53F-17CAB5F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0E85-5D2D-5BF2-C48B-952A228A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2AC3-89B3-8DC1-E7D1-F857D546E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089B9-055C-4AB6-A169-D17ED1EC6C1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1AD7-0E18-6FA4-C92D-D7DB720B8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CB69-04CC-39B6-C8A6-90DC0AF83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3502-7B52-46F8-8975-2D648AB9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5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2063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200" dirty="0"/>
              <a:t>Декораторы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3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 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wrapper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#do something else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wrapper</a:t>
            </a:r>
            <a:endParaRPr lang="ru-RU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1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@my_decorator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hello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():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</a:t>
            </a:r>
            <a:r>
              <a:rPr lang="en-US" sz="1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print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("hello") </a:t>
            </a:r>
          </a:p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def hello():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print(“hello")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hello =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my_decorator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(hello)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'''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Функция, «оборачивающая» другую функцию тем самым добавляя некоторую логику</a:t>
            </a:r>
            <a:endParaRPr lang="en-US" dirty="0"/>
          </a:p>
          <a:p>
            <a:endParaRPr lang="en-US" sz="1800" dirty="0"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80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E722D-BAE9-4ED5-AFAB-D3C3090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5400" dirty="0"/>
              <a:t>Преимущества использования декораторов</a:t>
            </a:r>
            <a:endParaRPr lang="en-US" sz="5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EC18B6E-8BBC-4E2C-B529-2896868243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Декораторы</vt:lpstr>
      <vt:lpstr>Декоратор </vt:lpstr>
      <vt:lpstr>Преимущества использования декораторов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Декораторы</dc:title>
  <dc:creator>Mikita Tsiarentsyeu</dc:creator>
  <cp:lastModifiedBy>Mikita Tsiarentsyeu</cp:lastModifiedBy>
  <cp:revision>1</cp:revision>
  <dcterms:created xsi:type="dcterms:W3CDTF">2022-12-05T13:54:11Z</dcterms:created>
  <dcterms:modified xsi:type="dcterms:W3CDTF">2022-12-05T13:54:38Z</dcterms:modified>
</cp:coreProperties>
</file>