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67" r:id="rId3"/>
    <p:sldId id="768" r:id="rId4"/>
    <p:sldId id="769" r:id="rId5"/>
    <p:sldId id="358" r:id="rId6"/>
    <p:sldId id="7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повторное использование кода</a:t>
          </a:r>
          <a:endParaRPr lang="en-US" dirty="0">
            <a:latin typeface="+mj-lt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разделение на пространства имён</a:t>
          </a:r>
          <a:endParaRPr lang="en-US" dirty="0">
            <a:latin typeface="+mj-lt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единой точки доступа к функциональности</a:t>
          </a:r>
          <a:endParaRPr lang="en-US" dirty="0">
            <a:latin typeface="+mj-lt"/>
            <a:ea typeface="Jura" pitchFamily="2" charset="0"/>
          </a:endParaRP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2A22B-B8B4-4321-A8E7-181884AC198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88B062-4949-4157-AB57-A35D8C24D6AE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Поиск файла модуля</a:t>
          </a:r>
          <a:endParaRPr lang="en-US" dirty="0">
            <a:latin typeface="+mj-lt"/>
            <a:ea typeface="Jura" pitchFamily="2" charset="0"/>
          </a:endParaRPr>
        </a:p>
      </dgm:t>
    </dgm:pt>
    <dgm:pt modelId="{8C236651-1B6D-446D-8E56-174BB898C2EF}" type="parTrans" cxnId="{044D9F10-0682-471E-A683-9033EFA80327}">
      <dgm:prSet/>
      <dgm:spPr/>
      <dgm:t>
        <a:bodyPr/>
        <a:lstStyle/>
        <a:p>
          <a:endParaRPr lang="en-US"/>
        </a:p>
      </dgm:t>
    </dgm:pt>
    <dgm:pt modelId="{D42D95A8-A0BA-4413-BDB2-0BD662FAD594}" type="sibTrans" cxnId="{044D9F10-0682-471E-A683-9033EFA80327}">
      <dgm:prSet/>
      <dgm:spPr/>
      <dgm:t>
        <a:bodyPr/>
        <a:lstStyle/>
        <a:p>
          <a:endParaRPr lang="en-US"/>
        </a:p>
      </dgm:t>
    </dgm:pt>
    <dgm:pt modelId="{5B8F9D85-4C83-4D4B-98CF-EECE5526AD69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Компиляция (при необходимости)</a:t>
          </a:r>
          <a:endParaRPr lang="en-US" dirty="0">
            <a:latin typeface="+mj-lt"/>
            <a:ea typeface="Jura" pitchFamily="2" charset="0"/>
          </a:endParaRPr>
        </a:p>
      </dgm:t>
    </dgm:pt>
    <dgm:pt modelId="{ADE6010B-0317-4E51-AADF-8F0CEEEE693C}" type="parTrans" cxnId="{403867DB-45BE-4AF0-8D3B-30C653DB1D58}">
      <dgm:prSet/>
      <dgm:spPr/>
      <dgm:t>
        <a:bodyPr/>
        <a:lstStyle/>
        <a:p>
          <a:endParaRPr lang="en-US"/>
        </a:p>
      </dgm:t>
    </dgm:pt>
    <dgm:pt modelId="{8F0358D3-D5BA-41E0-A3B8-57262FC0F92C}" type="sibTrans" cxnId="{403867DB-45BE-4AF0-8D3B-30C653DB1D58}">
      <dgm:prSet/>
      <dgm:spPr/>
      <dgm:t>
        <a:bodyPr/>
        <a:lstStyle/>
        <a:p>
          <a:endParaRPr lang="en-US"/>
        </a:p>
      </dgm:t>
    </dgm:pt>
    <dgm:pt modelId="{0172CD91-D744-473B-BDE4-38087173C6AE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Выполнение кода модуля, для создания его объектов</a:t>
          </a:r>
          <a:endParaRPr lang="en-US" dirty="0">
            <a:latin typeface="+mj-lt"/>
            <a:ea typeface="Jura" pitchFamily="2" charset="0"/>
          </a:endParaRPr>
        </a:p>
      </dgm:t>
    </dgm:pt>
    <dgm:pt modelId="{5F6B21DA-A9EB-4A09-A8B6-AEE6E8DFC576}" type="parTrans" cxnId="{8AC1D00C-0892-486B-9963-BF98C18100BB}">
      <dgm:prSet/>
      <dgm:spPr/>
      <dgm:t>
        <a:bodyPr/>
        <a:lstStyle/>
        <a:p>
          <a:endParaRPr lang="en-US"/>
        </a:p>
      </dgm:t>
    </dgm:pt>
    <dgm:pt modelId="{E34B12B9-F6C7-49AC-A774-F71C2B161E72}" type="sibTrans" cxnId="{8AC1D00C-0892-486B-9963-BF98C18100BB}">
      <dgm:prSet/>
      <dgm:spPr/>
      <dgm:t>
        <a:bodyPr/>
        <a:lstStyle/>
        <a:p>
          <a:endParaRPr lang="en-US"/>
        </a:p>
      </dgm:t>
    </dgm:pt>
    <dgm:pt modelId="{E828E7F3-94BE-4095-9D14-D2C6A03558F9}" type="pres">
      <dgm:prSet presAssocID="{D082A22B-B8B4-4321-A8E7-181884AC1988}" presName="Name0" presStyleCnt="0">
        <dgm:presLayoutVars>
          <dgm:dir/>
          <dgm:animOne val="branch"/>
          <dgm:animLvl val="lvl"/>
        </dgm:presLayoutVars>
      </dgm:prSet>
      <dgm:spPr/>
    </dgm:pt>
    <dgm:pt modelId="{777E9D42-B591-4D50-BC16-A53EFCE5E69F}" type="pres">
      <dgm:prSet presAssocID="{0C88B062-4949-4157-AB57-A35D8C24D6AE}" presName="chaos" presStyleCnt="0"/>
      <dgm:spPr/>
    </dgm:pt>
    <dgm:pt modelId="{E0E86DF6-C38B-4B1B-949E-F2AD72DEA75D}" type="pres">
      <dgm:prSet presAssocID="{0C88B062-4949-4157-AB57-A35D8C24D6AE}" presName="parTx1" presStyleLbl="revTx" presStyleIdx="0" presStyleCnt="2"/>
      <dgm:spPr/>
    </dgm:pt>
    <dgm:pt modelId="{D455E159-1F0D-4661-9400-0CA1C2120FF6}" type="pres">
      <dgm:prSet presAssocID="{0C88B062-4949-4157-AB57-A35D8C24D6AE}" presName="c1" presStyleLbl="node1" presStyleIdx="0" presStyleCnt="19"/>
      <dgm:spPr/>
    </dgm:pt>
    <dgm:pt modelId="{7037D477-E8A6-4DE4-B2F9-E2945800F63C}" type="pres">
      <dgm:prSet presAssocID="{0C88B062-4949-4157-AB57-A35D8C24D6AE}" presName="c2" presStyleLbl="node1" presStyleIdx="1" presStyleCnt="19"/>
      <dgm:spPr/>
    </dgm:pt>
    <dgm:pt modelId="{E622B386-6CCE-4966-9853-9D01E8E4A3DE}" type="pres">
      <dgm:prSet presAssocID="{0C88B062-4949-4157-AB57-A35D8C24D6AE}" presName="c3" presStyleLbl="node1" presStyleIdx="2" presStyleCnt="19"/>
      <dgm:spPr/>
    </dgm:pt>
    <dgm:pt modelId="{3ACAB266-5FB2-4480-ACF4-DFFC3C2AFAD1}" type="pres">
      <dgm:prSet presAssocID="{0C88B062-4949-4157-AB57-A35D8C24D6AE}" presName="c4" presStyleLbl="node1" presStyleIdx="3" presStyleCnt="19"/>
      <dgm:spPr/>
    </dgm:pt>
    <dgm:pt modelId="{A37A5B5F-C6F1-444F-A040-FA926EAB5587}" type="pres">
      <dgm:prSet presAssocID="{0C88B062-4949-4157-AB57-A35D8C24D6AE}" presName="c5" presStyleLbl="node1" presStyleIdx="4" presStyleCnt="19"/>
      <dgm:spPr/>
    </dgm:pt>
    <dgm:pt modelId="{7445292C-9791-4616-90B2-3E81DBD712F0}" type="pres">
      <dgm:prSet presAssocID="{0C88B062-4949-4157-AB57-A35D8C24D6AE}" presName="c6" presStyleLbl="node1" presStyleIdx="5" presStyleCnt="19"/>
      <dgm:spPr/>
    </dgm:pt>
    <dgm:pt modelId="{619551B2-7C8D-44FF-A525-E0A4A3B3D97C}" type="pres">
      <dgm:prSet presAssocID="{0C88B062-4949-4157-AB57-A35D8C24D6AE}" presName="c7" presStyleLbl="node1" presStyleIdx="6" presStyleCnt="19"/>
      <dgm:spPr/>
    </dgm:pt>
    <dgm:pt modelId="{44E79141-F263-4D03-9F36-83F7C4FDAD4E}" type="pres">
      <dgm:prSet presAssocID="{0C88B062-4949-4157-AB57-A35D8C24D6AE}" presName="c8" presStyleLbl="node1" presStyleIdx="7" presStyleCnt="19"/>
      <dgm:spPr/>
    </dgm:pt>
    <dgm:pt modelId="{4E016EE7-EC2D-467A-B4F6-1111F1718548}" type="pres">
      <dgm:prSet presAssocID="{0C88B062-4949-4157-AB57-A35D8C24D6AE}" presName="c9" presStyleLbl="node1" presStyleIdx="8" presStyleCnt="19"/>
      <dgm:spPr/>
    </dgm:pt>
    <dgm:pt modelId="{A1264D7A-28D2-4139-B046-5138239EFE42}" type="pres">
      <dgm:prSet presAssocID="{0C88B062-4949-4157-AB57-A35D8C24D6AE}" presName="c10" presStyleLbl="node1" presStyleIdx="9" presStyleCnt="19"/>
      <dgm:spPr/>
    </dgm:pt>
    <dgm:pt modelId="{F30F954F-5F02-4A43-8174-62CFA0B9B853}" type="pres">
      <dgm:prSet presAssocID="{0C88B062-4949-4157-AB57-A35D8C24D6AE}" presName="c11" presStyleLbl="node1" presStyleIdx="10" presStyleCnt="19"/>
      <dgm:spPr/>
    </dgm:pt>
    <dgm:pt modelId="{6FEAFAA6-CC15-4B7C-866D-4FF41CEA8182}" type="pres">
      <dgm:prSet presAssocID="{0C88B062-4949-4157-AB57-A35D8C24D6AE}" presName="c12" presStyleLbl="node1" presStyleIdx="11" presStyleCnt="19"/>
      <dgm:spPr/>
    </dgm:pt>
    <dgm:pt modelId="{E1BD5C65-DDDD-4033-8B57-6B36F6E1BF72}" type="pres">
      <dgm:prSet presAssocID="{0C88B062-4949-4157-AB57-A35D8C24D6AE}" presName="c13" presStyleLbl="node1" presStyleIdx="12" presStyleCnt="19"/>
      <dgm:spPr/>
    </dgm:pt>
    <dgm:pt modelId="{4B2C5198-7E53-43D3-8EEA-A73B9EA6BF4B}" type="pres">
      <dgm:prSet presAssocID="{0C88B062-4949-4157-AB57-A35D8C24D6AE}" presName="c14" presStyleLbl="node1" presStyleIdx="13" presStyleCnt="19"/>
      <dgm:spPr/>
    </dgm:pt>
    <dgm:pt modelId="{C3130E61-3540-4045-9E0A-065AD8DF89DA}" type="pres">
      <dgm:prSet presAssocID="{0C88B062-4949-4157-AB57-A35D8C24D6AE}" presName="c15" presStyleLbl="node1" presStyleIdx="14" presStyleCnt="19"/>
      <dgm:spPr/>
    </dgm:pt>
    <dgm:pt modelId="{E118C9CE-6840-4A4C-891D-E9C01973E306}" type="pres">
      <dgm:prSet presAssocID="{0C88B062-4949-4157-AB57-A35D8C24D6AE}" presName="c16" presStyleLbl="node1" presStyleIdx="15" presStyleCnt="19"/>
      <dgm:spPr/>
    </dgm:pt>
    <dgm:pt modelId="{7C978FBA-9391-4D7D-92DB-3D86276EA25D}" type="pres">
      <dgm:prSet presAssocID="{0C88B062-4949-4157-AB57-A35D8C24D6AE}" presName="c17" presStyleLbl="node1" presStyleIdx="16" presStyleCnt="19"/>
      <dgm:spPr/>
    </dgm:pt>
    <dgm:pt modelId="{FBCCB8E0-4A78-47DB-80D5-7B6136957484}" type="pres">
      <dgm:prSet presAssocID="{0C88B062-4949-4157-AB57-A35D8C24D6AE}" presName="c18" presStyleLbl="node1" presStyleIdx="17" presStyleCnt="19"/>
      <dgm:spPr/>
    </dgm:pt>
    <dgm:pt modelId="{C0574F6F-DFD7-465C-B854-EDD59C245B14}" type="pres">
      <dgm:prSet presAssocID="{D42D95A8-A0BA-4413-BDB2-0BD662FAD594}" presName="chevronComposite1" presStyleCnt="0"/>
      <dgm:spPr/>
    </dgm:pt>
    <dgm:pt modelId="{A2EA1E42-3226-4108-82CA-BF8B78340FAE}" type="pres">
      <dgm:prSet presAssocID="{D42D95A8-A0BA-4413-BDB2-0BD662FAD594}" presName="chevron1" presStyleLbl="sibTrans2D1" presStyleIdx="0" presStyleCnt="2"/>
      <dgm:spPr/>
    </dgm:pt>
    <dgm:pt modelId="{0C0A241D-34AD-4098-A449-4FB8162076CB}" type="pres">
      <dgm:prSet presAssocID="{D42D95A8-A0BA-4413-BDB2-0BD662FAD594}" presName="spChevron1" presStyleCnt="0"/>
      <dgm:spPr/>
    </dgm:pt>
    <dgm:pt modelId="{9326957E-55B3-4468-92F6-FEC6A7DB31FA}" type="pres">
      <dgm:prSet presAssocID="{5B8F9D85-4C83-4D4B-98CF-EECE5526AD69}" presName="middle" presStyleCnt="0"/>
      <dgm:spPr/>
    </dgm:pt>
    <dgm:pt modelId="{AE1F82BD-8D14-4E6D-A81B-09D2F17C5799}" type="pres">
      <dgm:prSet presAssocID="{5B8F9D85-4C83-4D4B-98CF-EECE5526AD69}" presName="parTxMid" presStyleLbl="revTx" presStyleIdx="1" presStyleCnt="2"/>
      <dgm:spPr/>
    </dgm:pt>
    <dgm:pt modelId="{990EDB79-7CA7-46E2-A925-FF631597B40E}" type="pres">
      <dgm:prSet presAssocID="{5B8F9D85-4C83-4D4B-98CF-EECE5526AD69}" presName="spMid" presStyleCnt="0"/>
      <dgm:spPr/>
    </dgm:pt>
    <dgm:pt modelId="{517B7EAE-8CCA-4A93-A1F3-3FC214CC38DF}" type="pres">
      <dgm:prSet presAssocID="{8F0358D3-D5BA-41E0-A3B8-57262FC0F92C}" presName="chevronComposite1" presStyleCnt="0"/>
      <dgm:spPr/>
    </dgm:pt>
    <dgm:pt modelId="{D22EFF33-D8FD-4C76-867C-88AA24D39C6E}" type="pres">
      <dgm:prSet presAssocID="{8F0358D3-D5BA-41E0-A3B8-57262FC0F92C}" presName="chevron1" presStyleLbl="sibTrans2D1" presStyleIdx="1" presStyleCnt="2"/>
      <dgm:spPr/>
    </dgm:pt>
    <dgm:pt modelId="{ED9C6C43-F081-4A7A-86E1-FEF586F42AC0}" type="pres">
      <dgm:prSet presAssocID="{8F0358D3-D5BA-41E0-A3B8-57262FC0F92C}" presName="spChevron1" presStyleCnt="0"/>
      <dgm:spPr/>
    </dgm:pt>
    <dgm:pt modelId="{EEE7683D-E099-4BA3-A985-446F5EB0D759}" type="pres">
      <dgm:prSet presAssocID="{0172CD91-D744-473B-BDE4-38087173C6AE}" presName="last" presStyleCnt="0"/>
      <dgm:spPr/>
    </dgm:pt>
    <dgm:pt modelId="{087789A8-C3B8-4ED2-A019-43E00BFD8913}" type="pres">
      <dgm:prSet presAssocID="{0172CD91-D744-473B-BDE4-38087173C6AE}" presName="circleTx" presStyleLbl="node1" presStyleIdx="18" presStyleCnt="19"/>
      <dgm:spPr/>
    </dgm:pt>
    <dgm:pt modelId="{E00434FD-B867-4AE4-B5B1-6FA2344A7BFB}" type="pres">
      <dgm:prSet presAssocID="{0172CD91-D744-473B-BDE4-38087173C6AE}" presName="spN" presStyleCnt="0"/>
      <dgm:spPr/>
    </dgm:pt>
  </dgm:ptLst>
  <dgm:cxnLst>
    <dgm:cxn modelId="{8AC1D00C-0892-486B-9963-BF98C18100BB}" srcId="{D082A22B-B8B4-4321-A8E7-181884AC1988}" destId="{0172CD91-D744-473B-BDE4-38087173C6AE}" srcOrd="2" destOrd="0" parTransId="{5F6B21DA-A9EB-4A09-A8B6-AEE6E8DFC576}" sibTransId="{E34B12B9-F6C7-49AC-A774-F71C2B161E72}"/>
    <dgm:cxn modelId="{044D9F10-0682-471E-A683-9033EFA80327}" srcId="{D082A22B-B8B4-4321-A8E7-181884AC1988}" destId="{0C88B062-4949-4157-AB57-A35D8C24D6AE}" srcOrd="0" destOrd="0" parTransId="{8C236651-1B6D-446D-8E56-174BB898C2EF}" sibTransId="{D42D95A8-A0BA-4413-BDB2-0BD662FAD594}"/>
    <dgm:cxn modelId="{75CFA015-7CCB-433A-A35A-CA4EDA67ECC6}" type="presOf" srcId="{D082A22B-B8B4-4321-A8E7-181884AC1988}" destId="{E828E7F3-94BE-4095-9D14-D2C6A03558F9}" srcOrd="0" destOrd="0" presId="urn:microsoft.com/office/officeart/2009/3/layout/RandomtoResultProcess"/>
    <dgm:cxn modelId="{90539557-C5C5-487F-B65A-A6B5CEFC3D56}" type="presOf" srcId="{0172CD91-D744-473B-BDE4-38087173C6AE}" destId="{087789A8-C3B8-4ED2-A019-43E00BFD8913}" srcOrd="0" destOrd="0" presId="urn:microsoft.com/office/officeart/2009/3/layout/RandomtoResultProcess"/>
    <dgm:cxn modelId="{272FC0BB-ADB3-4C97-B99D-D17ACD93C609}" type="presOf" srcId="{5B8F9D85-4C83-4D4B-98CF-EECE5526AD69}" destId="{AE1F82BD-8D14-4E6D-A81B-09D2F17C5799}" srcOrd="0" destOrd="0" presId="urn:microsoft.com/office/officeart/2009/3/layout/RandomtoResultProcess"/>
    <dgm:cxn modelId="{C5BF54DA-9BD6-4693-9241-8C2DAC047958}" type="presOf" srcId="{0C88B062-4949-4157-AB57-A35D8C24D6AE}" destId="{E0E86DF6-C38B-4B1B-949E-F2AD72DEA75D}" srcOrd="0" destOrd="0" presId="urn:microsoft.com/office/officeart/2009/3/layout/RandomtoResultProcess"/>
    <dgm:cxn modelId="{403867DB-45BE-4AF0-8D3B-30C653DB1D58}" srcId="{D082A22B-B8B4-4321-A8E7-181884AC1988}" destId="{5B8F9D85-4C83-4D4B-98CF-EECE5526AD69}" srcOrd="1" destOrd="0" parTransId="{ADE6010B-0317-4E51-AADF-8F0CEEEE693C}" sibTransId="{8F0358D3-D5BA-41E0-A3B8-57262FC0F92C}"/>
    <dgm:cxn modelId="{F0E527A7-9FEE-401A-BD93-DA436312FECC}" type="presParOf" srcId="{E828E7F3-94BE-4095-9D14-D2C6A03558F9}" destId="{777E9D42-B591-4D50-BC16-A53EFCE5E69F}" srcOrd="0" destOrd="0" presId="urn:microsoft.com/office/officeart/2009/3/layout/RandomtoResultProcess"/>
    <dgm:cxn modelId="{49511CB7-51A3-4E1F-9E35-8274E16D3D09}" type="presParOf" srcId="{777E9D42-B591-4D50-BC16-A53EFCE5E69F}" destId="{E0E86DF6-C38B-4B1B-949E-F2AD72DEA75D}" srcOrd="0" destOrd="0" presId="urn:microsoft.com/office/officeart/2009/3/layout/RandomtoResultProcess"/>
    <dgm:cxn modelId="{23435F56-0ECF-4BFB-8A3D-89D648468501}" type="presParOf" srcId="{777E9D42-B591-4D50-BC16-A53EFCE5E69F}" destId="{D455E159-1F0D-4661-9400-0CA1C2120FF6}" srcOrd="1" destOrd="0" presId="urn:microsoft.com/office/officeart/2009/3/layout/RandomtoResultProcess"/>
    <dgm:cxn modelId="{6F307372-F55D-4C91-994F-CFBD9C948F35}" type="presParOf" srcId="{777E9D42-B591-4D50-BC16-A53EFCE5E69F}" destId="{7037D477-E8A6-4DE4-B2F9-E2945800F63C}" srcOrd="2" destOrd="0" presId="urn:microsoft.com/office/officeart/2009/3/layout/RandomtoResultProcess"/>
    <dgm:cxn modelId="{B1A2AF85-8B95-4FC6-9B98-49E10F21EFA5}" type="presParOf" srcId="{777E9D42-B591-4D50-BC16-A53EFCE5E69F}" destId="{E622B386-6CCE-4966-9853-9D01E8E4A3DE}" srcOrd="3" destOrd="0" presId="urn:microsoft.com/office/officeart/2009/3/layout/RandomtoResultProcess"/>
    <dgm:cxn modelId="{0FEC9193-5CC2-4808-BB58-45E815852A78}" type="presParOf" srcId="{777E9D42-B591-4D50-BC16-A53EFCE5E69F}" destId="{3ACAB266-5FB2-4480-ACF4-DFFC3C2AFAD1}" srcOrd="4" destOrd="0" presId="urn:microsoft.com/office/officeart/2009/3/layout/RandomtoResultProcess"/>
    <dgm:cxn modelId="{FC5B4E01-CCA0-4908-AF25-1AFB204A1B39}" type="presParOf" srcId="{777E9D42-B591-4D50-BC16-A53EFCE5E69F}" destId="{A37A5B5F-C6F1-444F-A040-FA926EAB5587}" srcOrd="5" destOrd="0" presId="urn:microsoft.com/office/officeart/2009/3/layout/RandomtoResultProcess"/>
    <dgm:cxn modelId="{C99657FA-15E0-4B30-90B2-25F110D79152}" type="presParOf" srcId="{777E9D42-B591-4D50-BC16-A53EFCE5E69F}" destId="{7445292C-9791-4616-90B2-3E81DBD712F0}" srcOrd="6" destOrd="0" presId="urn:microsoft.com/office/officeart/2009/3/layout/RandomtoResultProcess"/>
    <dgm:cxn modelId="{A6BEC9F3-5BA0-4DD3-88C9-4A2B71BDFDD3}" type="presParOf" srcId="{777E9D42-B591-4D50-BC16-A53EFCE5E69F}" destId="{619551B2-7C8D-44FF-A525-E0A4A3B3D97C}" srcOrd="7" destOrd="0" presId="urn:microsoft.com/office/officeart/2009/3/layout/RandomtoResultProcess"/>
    <dgm:cxn modelId="{3DFCC1BE-A052-4162-A762-604A5A49D5C8}" type="presParOf" srcId="{777E9D42-B591-4D50-BC16-A53EFCE5E69F}" destId="{44E79141-F263-4D03-9F36-83F7C4FDAD4E}" srcOrd="8" destOrd="0" presId="urn:microsoft.com/office/officeart/2009/3/layout/RandomtoResultProcess"/>
    <dgm:cxn modelId="{EEE5ECBF-4765-4172-AE92-079B3C1D716E}" type="presParOf" srcId="{777E9D42-B591-4D50-BC16-A53EFCE5E69F}" destId="{4E016EE7-EC2D-467A-B4F6-1111F1718548}" srcOrd="9" destOrd="0" presId="urn:microsoft.com/office/officeart/2009/3/layout/RandomtoResultProcess"/>
    <dgm:cxn modelId="{CA650502-4FE2-4200-BA78-5DA6B2330A3C}" type="presParOf" srcId="{777E9D42-B591-4D50-BC16-A53EFCE5E69F}" destId="{A1264D7A-28D2-4139-B046-5138239EFE42}" srcOrd="10" destOrd="0" presId="urn:microsoft.com/office/officeart/2009/3/layout/RandomtoResultProcess"/>
    <dgm:cxn modelId="{C5EC00CF-CA0D-4838-BC65-B6115E0029B8}" type="presParOf" srcId="{777E9D42-B591-4D50-BC16-A53EFCE5E69F}" destId="{F30F954F-5F02-4A43-8174-62CFA0B9B853}" srcOrd="11" destOrd="0" presId="urn:microsoft.com/office/officeart/2009/3/layout/RandomtoResultProcess"/>
    <dgm:cxn modelId="{FCA59271-3F5F-41F0-807A-1369DE3797C4}" type="presParOf" srcId="{777E9D42-B591-4D50-BC16-A53EFCE5E69F}" destId="{6FEAFAA6-CC15-4B7C-866D-4FF41CEA8182}" srcOrd="12" destOrd="0" presId="urn:microsoft.com/office/officeart/2009/3/layout/RandomtoResultProcess"/>
    <dgm:cxn modelId="{17AA12F5-94E1-4BAD-8C16-58C550767DF9}" type="presParOf" srcId="{777E9D42-B591-4D50-BC16-A53EFCE5E69F}" destId="{E1BD5C65-DDDD-4033-8B57-6B36F6E1BF72}" srcOrd="13" destOrd="0" presId="urn:microsoft.com/office/officeart/2009/3/layout/RandomtoResultProcess"/>
    <dgm:cxn modelId="{FF8D124E-20EB-4D94-86C3-04F2EDB631CB}" type="presParOf" srcId="{777E9D42-B591-4D50-BC16-A53EFCE5E69F}" destId="{4B2C5198-7E53-43D3-8EEA-A73B9EA6BF4B}" srcOrd="14" destOrd="0" presId="urn:microsoft.com/office/officeart/2009/3/layout/RandomtoResultProcess"/>
    <dgm:cxn modelId="{C61DB795-065D-4C92-AD81-4058BD7E29EE}" type="presParOf" srcId="{777E9D42-B591-4D50-BC16-A53EFCE5E69F}" destId="{C3130E61-3540-4045-9E0A-065AD8DF89DA}" srcOrd="15" destOrd="0" presId="urn:microsoft.com/office/officeart/2009/3/layout/RandomtoResultProcess"/>
    <dgm:cxn modelId="{FC47B946-0C53-4CDC-B2C0-7CE83A3CCDCF}" type="presParOf" srcId="{777E9D42-B591-4D50-BC16-A53EFCE5E69F}" destId="{E118C9CE-6840-4A4C-891D-E9C01973E306}" srcOrd="16" destOrd="0" presId="urn:microsoft.com/office/officeart/2009/3/layout/RandomtoResultProcess"/>
    <dgm:cxn modelId="{E80B243E-9165-401D-AAA6-7FC1A8660638}" type="presParOf" srcId="{777E9D42-B591-4D50-BC16-A53EFCE5E69F}" destId="{7C978FBA-9391-4D7D-92DB-3D86276EA25D}" srcOrd="17" destOrd="0" presId="urn:microsoft.com/office/officeart/2009/3/layout/RandomtoResultProcess"/>
    <dgm:cxn modelId="{318E8598-1617-47BF-9089-AF7A70307A26}" type="presParOf" srcId="{777E9D42-B591-4D50-BC16-A53EFCE5E69F}" destId="{FBCCB8E0-4A78-47DB-80D5-7B6136957484}" srcOrd="18" destOrd="0" presId="urn:microsoft.com/office/officeart/2009/3/layout/RandomtoResultProcess"/>
    <dgm:cxn modelId="{02A4653B-DEA4-4B82-957F-D86F4F1CCBBF}" type="presParOf" srcId="{E828E7F3-94BE-4095-9D14-D2C6A03558F9}" destId="{C0574F6F-DFD7-465C-B854-EDD59C245B14}" srcOrd="1" destOrd="0" presId="urn:microsoft.com/office/officeart/2009/3/layout/RandomtoResultProcess"/>
    <dgm:cxn modelId="{29F92495-451A-4647-B6F0-FD7B6195F3F4}" type="presParOf" srcId="{C0574F6F-DFD7-465C-B854-EDD59C245B14}" destId="{A2EA1E42-3226-4108-82CA-BF8B78340FAE}" srcOrd="0" destOrd="0" presId="urn:microsoft.com/office/officeart/2009/3/layout/RandomtoResultProcess"/>
    <dgm:cxn modelId="{00A25DF0-6C6B-43C8-81BB-B8C202DBDC6A}" type="presParOf" srcId="{C0574F6F-DFD7-465C-B854-EDD59C245B14}" destId="{0C0A241D-34AD-4098-A449-4FB8162076CB}" srcOrd="1" destOrd="0" presId="urn:microsoft.com/office/officeart/2009/3/layout/RandomtoResultProcess"/>
    <dgm:cxn modelId="{164BF021-89AD-43B0-ACD2-A3CBA1F89D37}" type="presParOf" srcId="{E828E7F3-94BE-4095-9D14-D2C6A03558F9}" destId="{9326957E-55B3-4468-92F6-FEC6A7DB31FA}" srcOrd="2" destOrd="0" presId="urn:microsoft.com/office/officeart/2009/3/layout/RandomtoResultProcess"/>
    <dgm:cxn modelId="{8D8AE22D-740C-44BC-A327-7B87D511ED07}" type="presParOf" srcId="{9326957E-55B3-4468-92F6-FEC6A7DB31FA}" destId="{AE1F82BD-8D14-4E6D-A81B-09D2F17C5799}" srcOrd="0" destOrd="0" presId="urn:microsoft.com/office/officeart/2009/3/layout/RandomtoResultProcess"/>
    <dgm:cxn modelId="{DCEA47CE-29D7-44C0-B093-2BB8D52115E5}" type="presParOf" srcId="{9326957E-55B3-4468-92F6-FEC6A7DB31FA}" destId="{990EDB79-7CA7-46E2-A925-FF631597B40E}" srcOrd="1" destOrd="0" presId="urn:microsoft.com/office/officeart/2009/3/layout/RandomtoResultProcess"/>
    <dgm:cxn modelId="{EB2BE3F5-093B-43C7-9015-388C655DB281}" type="presParOf" srcId="{E828E7F3-94BE-4095-9D14-D2C6A03558F9}" destId="{517B7EAE-8CCA-4A93-A1F3-3FC214CC38DF}" srcOrd="3" destOrd="0" presId="urn:microsoft.com/office/officeart/2009/3/layout/RandomtoResultProcess"/>
    <dgm:cxn modelId="{FDAF3999-1F30-40B5-9E84-F7078378B73F}" type="presParOf" srcId="{517B7EAE-8CCA-4A93-A1F3-3FC214CC38DF}" destId="{D22EFF33-D8FD-4C76-867C-88AA24D39C6E}" srcOrd="0" destOrd="0" presId="urn:microsoft.com/office/officeart/2009/3/layout/RandomtoResultProcess"/>
    <dgm:cxn modelId="{4235AC78-E5FB-4FF4-B24D-66C1D51AB58A}" type="presParOf" srcId="{517B7EAE-8CCA-4A93-A1F3-3FC214CC38DF}" destId="{ED9C6C43-F081-4A7A-86E1-FEF586F42AC0}" srcOrd="1" destOrd="0" presId="urn:microsoft.com/office/officeart/2009/3/layout/RandomtoResultProcess"/>
    <dgm:cxn modelId="{5B899E53-237D-4E01-B702-2865E103C94E}" type="presParOf" srcId="{E828E7F3-94BE-4095-9D14-D2C6A03558F9}" destId="{EEE7683D-E099-4BA3-A985-446F5EB0D759}" srcOrd="4" destOrd="0" presId="urn:microsoft.com/office/officeart/2009/3/layout/RandomtoResultProcess"/>
    <dgm:cxn modelId="{F04C7551-B057-4DE5-AB03-52EE9A9BD538}" type="presParOf" srcId="{EEE7683D-E099-4BA3-A985-446F5EB0D759}" destId="{087789A8-C3B8-4ED2-A019-43E00BFD8913}" srcOrd="0" destOrd="0" presId="urn:microsoft.com/office/officeart/2009/3/layout/RandomtoResultProcess"/>
    <dgm:cxn modelId="{8BD017F3-FD9F-41F2-BE4B-F69B23DA4933}" type="presParOf" srcId="{EEE7683D-E099-4BA3-A985-446F5EB0D759}" destId="{E00434FD-B867-4AE4-B5B1-6FA2344A7BF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A64E6-6759-4E1F-BAA7-2A1502C0DA6B}" type="doc">
      <dgm:prSet loTypeId="urn:microsoft.com/office/officeart/2005/8/layout/b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C665572-9C1C-4255-A22E-B8786CF41FB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Директория программы</a:t>
          </a:r>
          <a:endParaRPr lang="en-US" dirty="0">
            <a:latin typeface="+mj-lt"/>
            <a:ea typeface="Jura" pitchFamily="2" charset="0"/>
          </a:endParaRPr>
        </a:p>
      </dgm:t>
    </dgm:pt>
    <dgm:pt modelId="{F32D9A19-5CAF-41E6-AB2E-2CE459FC98CD}" type="parTrans" cxnId="{85581B27-A762-4CF0-A904-215164C56A26}">
      <dgm:prSet/>
      <dgm:spPr/>
      <dgm:t>
        <a:bodyPr/>
        <a:lstStyle/>
        <a:p>
          <a:endParaRPr lang="en-US"/>
        </a:p>
      </dgm:t>
    </dgm:pt>
    <dgm:pt modelId="{592ECB2F-A2AF-49A8-A579-063CF09E4FC7}" type="sibTrans" cxnId="{85581B27-A762-4CF0-A904-215164C56A26}">
      <dgm:prSet/>
      <dgm:spPr/>
      <dgm:t>
        <a:bodyPr/>
        <a:lstStyle/>
        <a:p>
          <a:endParaRPr lang="en-US"/>
        </a:p>
      </dgm:t>
    </dgm:pt>
    <dgm:pt modelId="{FB64D2C4-C20E-42C4-A85D-00FF4081770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Директории </a:t>
          </a:r>
          <a:r>
            <a:rPr lang="en-US" dirty="0">
              <a:latin typeface="+mj-lt"/>
              <a:ea typeface="Jura" pitchFamily="2" charset="0"/>
            </a:rPr>
            <a:t>PYTHONPATH</a:t>
          </a:r>
        </a:p>
      </dgm:t>
    </dgm:pt>
    <dgm:pt modelId="{414B2608-4B53-4CA9-B01B-D35139172A9D}" type="parTrans" cxnId="{7452A7F4-8BF7-4ED1-BED1-CCA9363476CB}">
      <dgm:prSet/>
      <dgm:spPr/>
      <dgm:t>
        <a:bodyPr/>
        <a:lstStyle/>
        <a:p>
          <a:endParaRPr lang="en-US"/>
        </a:p>
      </dgm:t>
    </dgm:pt>
    <dgm:pt modelId="{30DC39E5-2A35-47C6-B3F0-05BB64C991E2}" type="sibTrans" cxnId="{7452A7F4-8BF7-4ED1-BED1-CCA9363476CB}">
      <dgm:prSet/>
      <dgm:spPr/>
      <dgm:t>
        <a:bodyPr/>
        <a:lstStyle/>
        <a:p>
          <a:endParaRPr lang="en-US"/>
        </a:p>
      </dgm:t>
    </dgm:pt>
    <dgm:pt modelId="{8750D08E-175A-41B6-A344-ADD2E90B57B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Директории стандартных библиотек</a:t>
          </a:r>
          <a:endParaRPr lang="en-US" dirty="0">
            <a:latin typeface="+mj-lt"/>
            <a:ea typeface="Jura" pitchFamily="2" charset="0"/>
          </a:endParaRPr>
        </a:p>
      </dgm:t>
    </dgm:pt>
    <dgm:pt modelId="{72BA1C50-3C3F-4D2B-A5F4-E46F618600BD}" type="parTrans" cxnId="{C72BA86B-17D0-4F91-86B6-F320E85E74EC}">
      <dgm:prSet/>
      <dgm:spPr/>
      <dgm:t>
        <a:bodyPr/>
        <a:lstStyle/>
        <a:p>
          <a:endParaRPr lang="en-US"/>
        </a:p>
      </dgm:t>
    </dgm:pt>
    <dgm:pt modelId="{5C426623-2662-41F9-8202-47F3C2A8F2D6}" type="sibTrans" cxnId="{C72BA86B-17D0-4F91-86B6-F320E85E74EC}">
      <dgm:prSet/>
      <dgm:spPr/>
      <dgm:t>
        <a:bodyPr/>
        <a:lstStyle/>
        <a:p>
          <a:endParaRPr lang="en-US"/>
        </a:p>
      </dgm:t>
    </dgm:pt>
    <dgm:pt modelId="{EA011B05-B5AB-45E5-8CAD-CCADCF2B96F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Содержимое любых файлов </a:t>
          </a:r>
          <a:r>
            <a:rPr lang="en-US" dirty="0">
              <a:latin typeface="+mj-lt"/>
              <a:ea typeface="Jura" pitchFamily="2" charset="0"/>
            </a:rPr>
            <a:t>.</a:t>
          </a:r>
          <a:r>
            <a:rPr lang="en-US" dirty="0" err="1">
              <a:latin typeface="+mj-lt"/>
              <a:ea typeface="Jura" pitchFamily="2" charset="0"/>
            </a:rPr>
            <a:t>pth</a:t>
          </a:r>
          <a:endParaRPr lang="en-US" dirty="0">
            <a:latin typeface="+mj-lt"/>
            <a:ea typeface="Jura" pitchFamily="2" charset="0"/>
          </a:endParaRPr>
        </a:p>
      </dgm:t>
    </dgm:pt>
    <dgm:pt modelId="{E4E89516-C973-4A66-A7D4-EAB839031A79}" type="parTrans" cxnId="{72027CDB-34A3-4F63-9153-D84B6F22C727}">
      <dgm:prSet/>
      <dgm:spPr/>
      <dgm:t>
        <a:bodyPr/>
        <a:lstStyle/>
        <a:p>
          <a:endParaRPr lang="en-US"/>
        </a:p>
      </dgm:t>
    </dgm:pt>
    <dgm:pt modelId="{E54E2A4E-9FC0-4AC5-B1A3-B1531A0BAB5B}" type="sibTrans" cxnId="{72027CDB-34A3-4F63-9153-D84B6F22C727}">
      <dgm:prSet/>
      <dgm:spPr/>
      <dgm:t>
        <a:bodyPr/>
        <a:lstStyle/>
        <a:p>
          <a:endParaRPr lang="en-US"/>
        </a:p>
      </dgm:t>
    </dgm:pt>
    <dgm:pt modelId="{9B0B3316-4149-449B-8F0B-1EE83A84CF0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Директория </a:t>
          </a:r>
          <a:r>
            <a:rPr lang="en-US" dirty="0">
              <a:latin typeface="+mj-lt"/>
              <a:ea typeface="Jura" pitchFamily="2" charset="0"/>
            </a:rPr>
            <a:t>Lib\site-packages</a:t>
          </a:r>
        </a:p>
      </dgm:t>
    </dgm:pt>
    <dgm:pt modelId="{6B8E1743-1B79-4C1D-8F1C-57348981E9EA}" type="parTrans" cxnId="{892B3757-9CDA-4B06-B242-00270514BAF3}">
      <dgm:prSet/>
      <dgm:spPr/>
      <dgm:t>
        <a:bodyPr/>
        <a:lstStyle/>
        <a:p>
          <a:endParaRPr lang="en-US"/>
        </a:p>
      </dgm:t>
    </dgm:pt>
    <dgm:pt modelId="{D4A5F560-A2D9-4FB4-A68D-0EC842EBA867}" type="sibTrans" cxnId="{892B3757-9CDA-4B06-B242-00270514BAF3}">
      <dgm:prSet/>
      <dgm:spPr/>
      <dgm:t>
        <a:bodyPr/>
        <a:lstStyle/>
        <a:p>
          <a:endParaRPr lang="en-US"/>
        </a:p>
      </dgm:t>
    </dgm:pt>
    <dgm:pt modelId="{0A6E7A9A-5063-42CB-BC1B-F417E3D620AD}" type="pres">
      <dgm:prSet presAssocID="{270A64E6-6759-4E1F-BAA7-2A1502C0DA6B}" presName="Name0" presStyleCnt="0">
        <dgm:presLayoutVars>
          <dgm:dir/>
          <dgm:resizeHandles val="exact"/>
        </dgm:presLayoutVars>
      </dgm:prSet>
      <dgm:spPr/>
    </dgm:pt>
    <dgm:pt modelId="{4A91E30C-14E2-4555-8404-176EBF31E2C1}" type="pres">
      <dgm:prSet presAssocID="{2C665572-9C1C-4255-A22E-B8786CF41FB5}" presName="node" presStyleLbl="node1" presStyleIdx="0" presStyleCnt="5">
        <dgm:presLayoutVars>
          <dgm:bulletEnabled val="1"/>
        </dgm:presLayoutVars>
      </dgm:prSet>
      <dgm:spPr/>
    </dgm:pt>
    <dgm:pt modelId="{A067C03F-C5CC-4654-9384-4F156C020B1C}" type="pres">
      <dgm:prSet presAssocID="{592ECB2F-A2AF-49A8-A579-063CF09E4FC7}" presName="sibTrans" presStyleLbl="sibTrans1D1" presStyleIdx="0" presStyleCnt="4"/>
      <dgm:spPr/>
    </dgm:pt>
    <dgm:pt modelId="{D3C24B33-DF7B-41AF-A067-26DCBE74B30A}" type="pres">
      <dgm:prSet presAssocID="{592ECB2F-A2AF-49A8-A579-063CF09E4FC7}" presName="connectorText" presStyleLbl="sibTrans1D1" presStyleIdx="0" presStyleCnt="4"/>
      <dgm:spPr/>
    </dgm:pt>
    <dgm:pt modelId="{895457C4-9B35-47FB-91A7-52D74F0ED72A}" type="pres">
      <dgm:prSet presAssocID="{FB64D2C4-C20E-42C4-A85D-00FF4081770A}" presName="node" presStyleLbl="node1" presStyleIdx="1" presStyleCnt="5">
        <dgm:presLayoutVars>
          <dgm:bulletEnabled val="1"/>
        </dgm:presLayoutVars>
      </dgm:prSet>
      <dgm:spPr/>
    </dgm:pt>
    <dgm:pt modelId="{AB70EAFE-7607-4257-B9F8-E56D29C78C51}" type="pres">
      <dgm:prSet presAssocID="{30DC39E5-2A35-47C6-B3F0-05BB64C991E2}" presName="sibTrans" presStyleLbl="sibTrans1D1" presStyleIdx="1" presStyleCnt="4"/>
      <dgm:spPr/>
    </dgm:pt>
    <dgm:pt modelId="{6003468F-1470-415D-9E26-A316D305EBAB}" type="pres">
      <dgm:prSet presAssocID="{30DC39E5-2A35-47C6-B3F0-05BB64C991E2}" presName="connectorText" presStyleLbl="sibTrans1D1" presStyleIdx="1" presStyleCnt="4"/>
      <dgm:spPr/>
    </dgm:pt>
    <dgm:pt modelId="{3BFB5360-ACEE-4BE4-B9C3-F2B32DF590D8}" type="pres">
      <dgm:prSet presAssocID="{8750D08E-175A-41B6-A344-ADD2E90B57BF}" presName="node" presStyleLbl="node1" presStyleIdx="2" presStyleCnt="5">
        <dgm:presLayoutVars>
          <dgm:bulletEnabled val="1"/>
        </dgm:presLayoutVars>
      </dgm:prSet>
      <dgm:spPr/>
    </dgm:pt>
    <dgm:pt modelId="{687BA2D6-08F2-4A4C-ACB4-7D93FB7A906B}" type="pres">
      <dgm:prSet presAssocID="{5C426623-2662-41F9-8202-47F3C2A8F2D6}" presName="sibTrans" presStyleLbl="sibTrans1D1" presStyleIdx="2" presStyleCnt="4"/>
      <dgm:spPr/>
    </dgm:pt>
    <dgm:pt modelId="{ED31A2A0-4AD4-47D3-997B-348F1AC21188}" type="pres">
      <dgm:prSet presAssocID="{5C426623-2662-41F9-8202-47F3C2A8F2D6}" presName="connectorText" presStyleLbl="sibTrans1D1" presStyleIdx="2" presStyleCnt="4"/>
      <dgm:spPr/>
    </dgm:pt>
    <dgm:pt modelId="{86180929-3751-4465-A92D-6E4B928A92A4}" type="pres">
      <dgm:prSet presAssocID="{EA011B05-B5AB-45E5-8CAD-CCADCF2B96F0}" presName="node" presStyleLbl="node1" presStyleIdx="3" presStyleCnt="5">
        <dgm:presLayoutVars>
          <dgm:bulletEnabled val="1"/>
        </dgm:presLayoutVars>
      </dgm:prSet>
      <dgm:spPr/>
    </dgm:pt>
    <dgm:pt modelId="{DE37DE27-A45D-4B3F-8BAE-BB644ECDAD60}" type="pres">
      <dgm:prSet presAssocID="{E54E2A4E-9FC0-4AC5-B1A3-B1531A0BAB5B}" presName="sibTrans" presStyleLbl="sibTrans1D1" presStyleIdx="3" presStyleCnt="4"/>
      <dgm:spPr/>
    </dgm:pt>
    <dgm:pt modelId="{ECAD2A39-6A67-49B6-8A68-5DC8B6D90531}" type="pres">
      <dgm:prSet presAssocID="{E54E2A4E-9FC0-4AC5-B1A3-B1531A0BAB5B}" presName="connectorText" presStyleLbl="sibTrans1D1" presStyleIdx="3" presStyleCnt="4"/>
      <dgm:spPr/>
    </dgm:pt>
    <dgm:pt modelId="{BBF5DD4C-A79B-4BEB-8680-54C653515943}" type="pres">
      <dgm:prSet presAssocID="{9B0B3316-4149-449B-8F0B-1EE83A84CF09}" presName="node" presStyleLbl="node1" presStyleIdx="4" presStyleCnt="5">
        <dgm:presLayoutVars>
          <dgm:bulletEnabled val="1"/>
        </dgm:presLayoutVars>
      </dgm:prSet>
      <dgm:spPr/>
    </dgm:pt>
  </dgm:ptLst>
  <dgm:cxnLst>
    <dgm:cxn modelId="{FE9BD903-A4F4-41B9-BC3D-278D3529F910}" type="presOf" srcId="{2C665572-9C1C-4255-A22E-B8786CF41FB5}" destId="{4A91E30C-14E2-4555-8404-176EBF31E2C1}" srcOrd="0" destOrd="0" presId="urn:microsoft.com/office/officeart/2005/8/layout/bProcess3"/>
    <dgm:cxn modelId="{E82BA70E-097F-4D54-A9C5-B3B138EA0215}" type="presOf" srcId="{9B0B3316-4149-449B-8F0B-1EE83A84CF09}" destId="{BBF5DD4C-A79B-4BEB-8680-54C653515943}" srcOrd="0" destOrd="0" presId="urn:microsoft.com/office/officeart/2005/8/layout/bProcess3"/>
    <dgm:cxn modelId="{85581B27-A762-4CF0-A904-215164C56A26}" srcId="{270A64E6-6759-4E1F-BAA7-2A1502C0DA6B}" destId="{2C665572-9C1C-4255-A22E-B8786CF41FB5}" srcOrd="0" destOrd="0" parTransId="{F32D9A19-5CAF-41E6-AB2E-2CE459FC98CD}" sibTransId="{592ECB2F-A2AF-49A8-A579-063CF09E4FC7}"/>
    <dgm:cxn modelId="{95FAC92D-5401-46DA-9DFD-9E201995E53E}" type="presOf" srcId="{592ECB2F-A2AF-49A8-A579-063CF09E4FC7}" destId="{D3C24B33-DF7B-41AF-A067-26DCBE74B30A}" srcOrd="1" destOrd="0" presId="urn:microsoft.com/office/officeart/2005/8/layout/bProcess3"/>
    <dgm:cxn modelId="{2FFC722E-B8D8-4948-882A-69DD9B995F09}" type="presOf" srcId="{592ECB2F-A2AF-49A8-A579-063CF09E4FC7}" destId="{A067C03F-C5CC-4654-9384-4F156C020B1C}" srcOrd="0" destOrd="0" presId="urn:microsoft.com/office/officeart/2005/8/layout/bProcess3"/>
    <dgm:cxn modelId="{8882FD2F-359F-46DE-BB3A-5ED58C213DAB}" type="presOf" srcId="{5C426623-2662-41F9-8202-47F3C2A8F2D6}" destId="{687BA2D6-08F2-4A4C-ACB4-7D93FB7A906B}" srcOrd="0" destOrd="0" presId="urn:microsoft.com/office/officeart/2005/8/layout/bProcess3"/>
    <dgm:cxn modelId="{FDC76034-6913-4FB9-9168-9CC44AC8DB6E}" type="presOf" srcId="{30DC39E5-2A35-47C6-B3F0-05BB64C991E2}" destId="{AB70EAFE-7607-4257-B9F8-E56D29C78C51}" srcOrd="0" destOrd="0" presId="urn:microsoft.com/office/officeart/2005/8/layout/bProcess3"/>
    <dgm:cxn modelId="{C72BA86B-17D0-4F91-86B6-F320E85E74EC}" srcId="{270A64E6-6759-4E1F-BAA7-2A1502C0DA6B}" destId="{8750D08E-175A-41B6-A344-ADD2E90B57BF}" srcOrd="2" destOrd="0" parTransId="{72BA1C50-3C3F-4D2B-A5F4-E46F618600BD}" sibTransId="{5C426623-2662-41F9-8202-47F3C2A8F2D6}"/>
    <dgm:cxn modelId="{87B92751-4BF7-4E04-A4F8-37A08B73D73A}" type="presOf" srcId="{30DC39E5-2A35-47C6-B3F0-05BB64C991E2}" destId="{6003468F-1470-415D-9E26-A316D305EBAB}" srcOrd="1" destOrd="0" presId="urn:microsoft.com/office/officeart/2005/8/layout/bProcess3"/>
    <dgm:cxn modelId="{892B3757-9CDA-4B06-B242-00270514BAF3}" srcId="{270A64E6-6759-4E1F-BAA7-2A1502C0DA6B}" destId="{9B0B3316-4149-449B-8F0B-1EE83A84CF09}" srcOrd="4" destOrd="0" parTransId="{6B8E1743-1B79-4C1D-8F1C-57348981E9EA}" sibTransId="{D4A5F560-A2D9-4FB4-A68D-0EC842EBA867}"/>
    <dgm:cxn modelId="{500BAE58-344F-473B-B04D-802ACBAB2CC0}" type="presOf" srcId="{E54E2A4E-9FC0-4AC5-B1A3-B1531A0BAB5B}" destId="{DE37DE27-A45D-4B3F-8BAE-BB644ECDAD60}" srcOrd="0" destOrd="0" presId="urn:microsoft.com/office/officeart/2005/8/layout/bProcess3"/>
    <dgm:cxn modelId="{DA4C148B-A4CF-42B3-BF72-59D94C283939}" type="presOf" srcId="{EA011B05-B5AB-45E5-8CAD-CCADCF2B96F0}" destId="{86180929-3751-4465-A92D-6E4B928A92A4}" srcOrd="0" destOrd="0" presId="urn:microsoft.com/office/officeart/2005/8/layout/bProcess3"/>
    <dgm:cxn modelId="{371EA78F-1F39-482E-BBE9-BBC9DBFB398B}" type="presOf" srcId="{FB64D2C4-C20E-42C4-A85D-00FF4081770A}" destId="{895457C4-9B35-47FB-91A7-52D74F0ED72A}" srcOrd="0" destOrd="0" presId="urn:microsoft.com/office/officeart/2005/8/layout/bProcess3"/>
    <dgm:cxn modelId="{8206A7BF-DDFF-43A0-BA38-FBB87D1293C6}" type="presOf" srcId="{E54E2A4E-9FC0-4AC5-B1A3-B1531A0BAB5B}" destId="{ECAD2A39-6A67-49B6-8A68-5DC8B6D90531}" srcOrd="1" destOrd="0" presId="urn:microsoft.com/office/officeart/2005/8/layout/bProcess3"/>
    <dgm:cxn modelId="{46E38FC3-BC72-4A04-ADFB-6E5350956A5E}" type="presOf" srcId="{270A64E6-6759-4E1F-BAA7-2A1502C0DA6B}" destId="{0A6E7A9A-5063-42CB-BC1B-F417E3D620AD}" srcOrd="0" destOrd="0" presId="urn:microsoft.com/office/officeart/2005/8/layout/bProcess3"/>
    <dgm:cxn modelId="{C9E257C5-9253-4110-B585-3F9906424F69}" type="presOf" srcId="{8750D08E-175A-41B6-A344-ADD2E90B57BF}" destId="{3BFB5360-ACEE-4BE4-B9C3-F2B32DF590D8}" srcOrd="0" destOrd="0" presId="urn:microsoft.com/office/officeart/2005/8/layout/bProcess3"/>
    <dgm:cxn modelId="{72027CDB-34A3-4F63-9153-D84B6F22C727}" srcId="{270A64E6-6759-4E1F-BAA7-2A1502C0DA6B}" destId="{EA011B05-B5AB-45E5-8CAD-CCADCF2B96F0}" srcOrd="3" destOrd="0" parTransId="{E4E89516-C973-4A66-A7D4-EAB839031A79}" sibTransId="{E54E2A4E-9FC0-4AC5-B1A3-B1531A0BAB5B}"/>
    <dgm:cxn modelId="{7452A7F4-8BF7-4ED1-BED1-CCA9363476CB}" srcId="{270A64E6-6759-4E1F-BAA7-2A1502C0DA6B}" destId="{FB64D2C4-C20E-42C4-A85D-00FF4081770A}" srcOrd="1" destOrd="0" parTransId="{414B2608-4B53-4CA9-B01B-D35139172A9D}" sibTransId="{30DC39E5-2A35-47C6-B3F0-05BB64C991E2}"/>
    <dgm:cxn modelId="{3335E2FF-6F3B-405A-B027-7182F1A7506C}" type="presOf" srcId="{5C426623-2662-41F9-8202-47F3C2A8F2D6}" destId="{ED31A2A0-4AD4-47D3-997B-348F1AC21188}" srcOrd="1" destOrd="0" presId="urn:microsoft.com/office/officeart/2005/8/layout/bProcess3"/>
    <dgm:cxn modelId="{984ADEE1-7D28-4C93-ADC0-6AB6ECCA6932}" type="presParOf" srcId="{0A6E7A9A-5063-42CB-BC1B-F417E3D620AD}" destId="{4A91E30C-14E2-4555-8404-176EBF31E2C1}" srcOrd="0" destOrd="0" presId="urn:microsoft.com/office/officeart/2005/8/layout/bProcess3"/>
    <dgm:cxn modelId="{55835FCF-DD16-49D6-B588-4CAB9A176BB2}" type="presParOf" srcId="{0A6E7A9A-5063-42CB-BC1B-F417E3D620AD}" destId="{A067C03F-C5CC-4654-9384-4F156C020B1C}" srcOrd="1" destOrd="0" presId="urn:microsoft.com/office/officeart/2005/8/layout/bProcess3"/>
    <dgm:cxn modelId="{4957CC49-5FAD-49A6-A292-46DC50D89083}" type="presParOf" srcId="{A067C03F-C5CC-4654-9384-4F156C020B1C}" destId="{D3C24B33-DF7B-41AF-A067-26DCBE74B30A}" srcOrd="0" destOrd="0" presId="urn:microsoft.com/office/officeart/2005/8/layout/bProcess3"/>
    <dgm:cxn modelId="{244569FD-421F-4518-B6E9-C1413E0BC188}" type="presParOf" srcId="{0A6E7A9A-5063-42CB-BC1B-F417E3D620AD}" destId="{895457C4-9B35-47FB-91A7-52D74F0ED72A}" srcOrd="2" destOrd="0" presId="urn:microsoft.com/office/officeart/2005/8/layout/bProcess3"/>
    <dgm:cxn modelId="{F2DA767D-B290-4D92-8078-7E39916BFCA4}" type="presParOf" srcId="{0A6E7A9A-5063-42CB-BC1B-F417E3D620AD}" destId="{AB70EAFE-7607-4257-B9F8-E56D29C78C51}" srcOrd="3" destOrd="0" presId="urn:microsoft.com/office/officeart/2005/8/layout/bProcess3"/>
    <dgm:cxn modelId="{CEDA3DFC-61CE-437F-A397-C0F97671D53E}" type="presParOf" srcId="{AB70EAFE-7607-4257-B9F8-E56D29C78C51}" destId="{6003468F-1470-415D-9E26-A316D305EBAB}" srcOrd="0" destOrd="0" presId="urn:microsoft.com/office/officeart/2005/8/layout/bProcess3"/>
    <dgm:cxn modelId="{1BA902C8-8F6D-436E-AD59-74277BF54C67}" type="presParOf" srcId="{0A6E7A9A-5063-42CB-BC1B-F417E3D620AD}" destId="{3BFB5360-ACEE-4BE4-B9C3-F2B32DF590D8}" srcOrd="4" destOrd="0" presId="urn:microsoft.com/office/officeart/2005/8/layout/bProcess3"/>
    <dgm:cxn modelId="{F61C9089-ABAE-42D9-B62D-BF7C04285731}" type="presParOf" srcId="{0A6E7A9A-5063-42CB-BC1B-F417E3D620AD}" destId="{687BA2D6-08F2-4A4C-ACB4-7D93FB7A906B}" srcOrd="5" destOrd="0" presId="urn:microsoft.com/office/officeart/2005/8/layout/bProcess3"/>
    <dgm:cxn modelId="{AC72049D-BB8B-451A-8429-BF8C0366828E}" type="presParOf" srcId="{687BA2D6-08F2-4A4C-ACB4-7D93FB7A906B}" destId="{ED31A2A0-4AD4-47D3-997B-348F1AC21188}" srcOrd="0" destOrd="0" presId="urn:microsoft.com/office/officeart/2005/8/layout/bProcess3"/>
    <dgm:cxn modelId="{871AAF42-0AFB-4936-8E20-7D36FEA30AEC}" type="presParOf" srcId="{0A6E7A9A-5063-42CB-BC1B-F417E3D620AD}" destId="{86180929-3751-4465-A92D-6E4B928A92A4}" srcOrd="6" destOrd="0" presId="urn:microsoft.com/office/officeart/2005/8/layout/bProcess3"/>
    <dgm:cxn modelId="{3C2B7B23-544D-4D38-BC58-395CB005C1C2}" type="presParOf" srcId="{0A6E7A9A-5063-42CB-BC1B-F417E3D620AD}" destId="{DE37DE27-A45D-4B3F-8BAE-BB644ECDAD60}" srcOrd="7" destOrd="0" presId="urn:microsoft.com/office/officeart/2005/8/layout/bProcess3"/>
    <dgm:cxn modelId="{1EF79B11-B2DA-44F2-A45C-1FDFE9424F29}" type="presParOf" srcId="{DE37DE27-A45D-4B3F-8BAE-BB644ECDAD60}" destId="{ECAD2A39-6A67-49B6-8A68-5DC8B6D90531}" srcOrd="0" destOrd="0" presId="urn:microsoft.com/office/officeart/2005/8/layout/bProcess3"/>
    <dgm:cxn modelId="{9AF13433-1235-41C4-B17A-B567C242B907}" type="presParOf" srcId="{0A6E7A9A-5063-42CB-BC1B-F417E3D620AD}" destId="{BBF5DD4C-A79B-4BEB-8680-54C65351594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416324"/>
          <a:ext cx="6858000" cy="1433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  <a:ea typeface="Jura" pitchFamily="2" charset="0"/>
            </a:rPr>
            <a:t>повторное использование кода</a:t>
          </a:r>
          <a:endParaRPr lang="en-US" sz="3500" kern="1200" dirty="0">
            <a:latin typeface="+mj-lt"/>
            <a:ea typeface="Jura" pitchFamily="2" charset="0"/>
          </a:endParaRPr>
        </a:p>
      </dsp:txBody>
      <dsp:txXfrm>
        <a:off x="69965" y="486289"/>
        <a:ext cx="6718070" cy="1293320"/>
      </dsp:txXfrm>
    </dsp:sp>
    <dsp:sp modelId="{C4DFB42E-1654-44E0-9740-0ED7624BD8F6}">
      <dsp:nvSpPr>
        <dsp:cNvPr id="0" name=""/>
        <dsp:cNvSpPr/>
      </dsp:nvSpPr>
      <dsp:spPr>
        <a:xfrm>
          <a:off x="0" y="1950375"/>
          <a:ext cx="6858000" cy="1433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  <a:ea typeface="Jura" pitchFamily="2" charset="0"/>
            </a:rPr>
            <a:t>разделение на пространства имён</a:t>
          </a:r>
          <a:endParaRPr lang="en-US" sz="3500" kern="1200" dirty="0">
            <a:latin typeface="+mj-lt"/>
            <a:ea typeface="Jura" pitchFamily="2" charset="0"/>
          </a:endParaRPr>
        </a:p>
      </dsp:txBody>
      <dsp:txXfrm>
        <a:off x="69965" y="2020340"/>
        <a:ext cx="6718070" cy="1293320"/>
      </dsp:txXfrm>
    </dsp:sp>
    <dsp:sp modelId="{B0673193-A57B-4480-A2F7-C992D5661E7B}">
      <dsp:nvSpPr>
        <dsp:cNvPr id="0" name=""/>
        <dsp:cNvSpPr/>
      </dsp:nvSpPr>
      <dsp:spPr>
        <a:xfrm>
          <a:off x="0" y="3484425"/>
          <a:ext cx="6858000" cy="1433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  <a:ea typeface="Jura" pitchFamily="2" charset="0"/>
            </a:rPr>
            <a:t>создание единой точки доступа к функциональности</a:t>
          </a:r>
          <a:endParaRPr lang="en-US" sz="3500" kern="1200" dirty="0">
            <a:latin typeface="+mj-lt"/>
            <a:ea typeface="Jura" pitchFamily="2" charset="0"/>
          </a:endParaRPr>
        </a:p>
      </dsp:txBody>
      <dsp:txXfrm>
        <a:off x="69965" y="3554390"/>
        <a:ext cx="6718070" cy="1293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86DF6-C38B-4B1B-949E-F2AD72DEA75D}">
      <dsp:nvSpPr>
        <dsp:cNvPr id="0" name=""/>
        <dsp:cNvSpPr/>
      </dsp:nvSpPr>
      <dsp:spPr>
        <a:xfrm>
          <a:off x="187043" y="1399777"/>
          <a:ext cx="2780965" cy="91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Поиск файла модуля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187043" y="1399777"/>
        <a:ext cx="2780965" cy="916454"/>
      </dsp:txXfrm>
    </dsp:sp>
    <dsp:sp modelId="{D455E159-1F0D-4661-9400-0CA1C2120FF6}">
      <dsp:nvSpPr>
        <dsp:cNvPr id="0" name=""/>
        <dsp:cNvSpPr/>
      </dsp:nvSpPr>
      <dsp:spPr>
        <a:xfrm>
          <a:off x="183882" y="1121048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D477-E8A6-4DE4-B2F9-E2945800F63C}">
      <dsp:nvSpPr>
        <dsp:cNvPr id="0" name=""/>
        <dsp:cNvSpPr/>
      </dsp:nvSpPr>
      <dsp:spPr>
        <a:xfrm>
          <a:off x="338732" y="811350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2B386-6CCE-4966-9853-9D01E8E4A3DE}">
      <dsp:nvSpPr>
        <dsp:cNvPr id="0" name=""/>
        <dsp:cNvSpPr/>
      </dsp:nvSpPr>
      <dsp:spPr>
        <a:xfrm>
          <a:off x="710370" y="873290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AB266-5FB2-4480-ACF4-DFFC3C2AFAD1}">
      <dsp:nvSpPr>
        <dsp:cNvPr id="0" name=""/>
        <dsp:cNvSpPr/>
      </dsp:nvSpPr>
      <dsp:spPr>
        <a:xfrm>
          <a:off x="1020068" y="532621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A5B5F-C6F1-444F-A040-FA926EAB5587}">
      <dsp:nvSpPr>
        <dsp:cNvPr id="0" name=""/>
        <dsp:cNvSpPr/>
      </dsp:nvSpPr>
      <dsp:spPr>
        <a:xfrm>
          <a:off x="1422676" y="408742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5292C-9791-4616-90B2-3E81DBD712F0}">
      <dsp:nvSpPr>
        <dsp:cNvPr id="0" name=""/>
        <dsp:cNvSpPr/>
      </dsp:nvSpPr>
      <dsp:spPr>
        <a:xfrm>
          <a:off x="1918193" y="625531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51B2-7C8D-44FF-A525-E0A4A3B3D97C}">
      <dsp:nvSpPr>
        <dsp:cNvPr id="0" name=""/>
        <dsp:cNvSpPr/>
      </dsp:nvSpPr>
      <dsp:spPr>
        <a:xfrm>
          <a:off x="2227892" y="780380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79141-F263-4D03-9F36-83F7C4FDAD4E}">
      <dsp:nvSpPr>
        <dsp:cNvPr id="0" name=""/>
        <dsp:cNvSpPr/>
      </dsp:nvSpPr>
      <dsp:spPr>
        <a:xfrm>
          <a:off x="2661470" y="1121048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16EE7-EC2D-467A-B4F6-1111F1718548}">
      <dsp:nvSpPr>
        <dsp:cNvPr id="0" name=""/>
        <dsp:cNvSpPr/>
      </dsp:nvSpPr>
      <dsp:spPr>
        <a:xfrm>
          <a:off x="2847289" y="1461717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64D7A-28D2-4139-B046-5138239EFE42}">
      <dsp:nvSpPr>
        <dsp:cNvPr id="0" name=""/>
        <dsp:cNvSpPr/>
      </dsp:nvSpPr>
      <dsp:spPr>
        <a:xfrm>
          <a:off x="1236857" y="811350"/>
          <a:ext cx="568833" cy="5688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F954F-5F02-4A43-8174-62CFA0B9B853}">
      <dsp:nvSpPr>
        <dsp:cNvPr id="0" name=""/>
        <dsp:cNvSpPr/>
      </dsp:nvSpPr>
      <dsp:spPr>
        <a:xfrm>
          <a:off x="29033" y="1988204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AFAA6-CC15-4B7C-866D-4FF41CEA8182}">
      <dsp:nvSpPr>
        <dsp:cNvPr id="0" name=""/>
        <dsp:cNvSpPr/>
      </dsp:nvSpPr>
      <dsp:spPr>
        <a:xfrm>
          <a:off x="214852" y="2266932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D5C65-DDDD-4033-8B57-6B36F6E1BF72}">
      <dsp:nvSpPr>
        <dsp:cNvPr id="0" name=""/>
        <dsp:cNvSpPr/>
      </dsp:nvSpPr>
      <dsp:spPr>
        <a:xfrm>
          <a:off x="679400" y="2514691"/>
          <a:ext cx="505630" cy="5056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C5198-7E53-43D3-8EEA-A73B9EA6BF4B}">
      <dsp:nvSpPr>
        <dsp:cNvPr id="0" name=""/>
        <dsp:cNvSpPr/>
      </dsp:nvSpPr>
      <dsp:spPr>
        <a:xfrm>
          <a:off x="1329766" y="2917299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30E61-3540-4045-9E0A-065AD8DF89DA}">
      <dsp:nvSpPr>
        <dsp:cNvPr id="0" name=""/>
        <dsp:cNvSpPr/>
      </dsp:nvSpPr>
      <dsp:spPr>
        <a:xfrm>
          <a:off x="1453646" y="2514691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8C9CE-6840-4A4C-891D-E9C01973E306}">
      <dsp:nvSpPr>
        <dsp:cNvPr id="0" name=""/>
        <dsp:cNvSpPr/>
      </dsp:nvSpPr>
      <dsp:spPr>
        <a:xfrm>
          <a:off x="1763344" y="2948269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78FBA-9391-4D7D-92DB-3D86276EA25D}">
      <dsp:nvSpPr>
        <dsp:cNvPr id="0" name=""/>
        <dsp:cNvSpPr/>
      </dsp:nvSpPr>
      <dsp:spPr>
        <a:xfrm>
          <a:off x="2042073" y="2452751"/>
          <a:ext cx="505630" cy="5056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CB8E0-4A78-47DB-80D5-7B6136957484}">
      <dsp:nvSpPr>
        <dsp:cNvPr id="0" name=""/>
        <dsp:cNvSpPr/>
      </dsp:nvSpPr>
      <dsp:spPr>
        <a:xfrm>
          <a:off x="2723409" y="2328872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1E42-3226-4108-82CA-BF8B78340FAE}">
      <dsp:nvSpPr>
        <dsp:cNvPr id="0" name=""/>
        <dsp:cNvSpPr/>
      </dsp:nvSpPr>
      <dsp:spPr>
        <a:xfrm>
          <a:off x="3071030" y="872775"/>
          <a:ext cx="1020912" cy="1949032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82BD-8D14-4E6D-A81B-09D2F17C5799}">
      <dsp:nvSpPr>
        <dsp:cNvPr id="0" name=""/>
        <dsp:cNvSpPr/>
      </dsp:nvSpPr>
      <dsp:spPr>
        <a:xfrm>
          <a:off x="4091942" y="873721"/>
          <a:ext cx="2784306" cy="1949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Компиляция (при необходимости)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4091942" y="873721"/>
        <a:ext cx="2784306" cy="1949014"/>
      </dsp:txXfrm>
    </dsp:sp>
    <dsp:sp modelId="{D22EFF33-D8FD-4C76-867C-88AA24D39C6E}">
      <dsp:nvSpPr>
        <dsp:cNvPr id="0" name=""/>
        <dsp:cNvSpPr/>
      </dsp:nvSpPr>
      <dsp:spPr>
        <a:xfrm>
          <a:off x="6876249" y="872775"/>
          <a:ext cx="1020912" cy="1949032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789A8-C3B8-4ED2-A019-43E00BFD8913}">
      <dsp:nvSpPr>
        <dsp:cNvPr id="0" name=""/>
        <dsp:cNvSpPr/>
      </dsp:nvSpPr>
      <dsp:spPr>
        <a:xfrm>
          <a:off x="8008533" y="711702"/>
          <a:ext cx="2366660" cy="23666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Выполнение кода модуля, для создания его объектов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8355122" y="1058291"/>
        <a:ext cx="1673482" cy="1673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7C03F-C5CC-4654-9384-4F156C020B1C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4A91E30C-14E2-4555-8404-176EBF31E2C1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Директория программы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AB70EAFE-7607-4257-B9F8-E56D29C78C51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895457C4-9B35-47FB-91A7-52D74F0ED72A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Директории </a:t>
          </a:r>
          <a:r>
            <a:rPr lang="en-US" sz="2300" kern="1200" dirty="0">
              <a:latin typeface="+mj-lt"/>
              <a:ea typeface="Jura" pitchFamily="2" charset="0"/>
            </a:rPr>
            <a:t>PYTHONPATH</a:t>
          </a:r>
        </a:p>
      </dsp:txBody>
      <dsp:txXfrm>
        <a:off x="3700105" y="3095"/>
        <a:ext cx="2357437" cy="1414462"/>
      </dsp:txXfrm>
    </dsp:sp>
    <dsp:sp modelId="{687BA2D6-08F2-4A4C-ACB4-7D93FB7A906B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BFB5360-ACEE-4BE4-B9C3-F2B32DF590D8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Директории стандартных библиотек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DE37DE27-A45D-4B3F-8BAE-BB644ECDAD60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86180929-3751-4465-A92D-6E4B928A92A4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Содержимое любых файлов </a:t>
          </a:r>
          <a:r>
            <a:rPr lang="en-US" sz="2300" kern="1200" dirty="0">
              <a:latin typeface="+mj-lt"/>
              <a:ea typeface="Jura" pitchFamily="2" charset="0"/>
            </a:rPr>
            <a:t>.</a:t>
          </a:r>
          <a:r>
            <a:rPr lang="en-US" sz="2300" kern="1200" dirty="0" err="1">
              <a:latin typeface="+mj-lt"/>
              <a:ea typeface="Jura" pitchFamily="2" charset="0"/>
            </a:rPr>
            <a:t>pth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3700105" y="1959768"/>
        <a:ext cx="2357437" cy="1414462"/>
      </dsp:txXfrm>
    </dsp:sp>
    <dsp:sp modelId="{BBF5DD4C-A79B-4BEB-8680-54C653515943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Директория </a:t>
          </a:r>
          <a:r>
            <a:rPr lang="en-US" sz="2300" kern="1200" dirty="0">
              <a:latin typeface="+mj-lt"/>
              <a:ea typeface="Jura" pitchFamily="2" charset="0"/>
            </a:rPr>
            <a:t>Lib\site-packages</a:t>
          </a:r>
        </a:p>
      </dsp:txBody>
      <dsp:txXfrm>
        <a:off x="800457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0FC7-BA5A-F607-3463-2A854E6D4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4119D-1F3A-2802-75B2-61B3B1EC0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4A152-4442-BB40-1374-60F1E018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D9A-1104-43B1-9B62-A2CE9D3C587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FF2AF-400D-9248-58E1-90FCE2F8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7ADAB-DAEC-62DC-C37E-D70BF251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C347-DBEF-4546-98C1-B385A22D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633F-5A7D-ABFF-CA3C-1BB15567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F299D-209E-55CA-05F6-A1E63EAE2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C17A1-3B0B-3F74-EAB0-DC0A922F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D9A-1104-43B1-9B62-A2CE9D3C587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5DBB-CB31-98B3-048D-7C957B43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CC136-D24F-D9A8-6DAB-5D3FF9CF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C347-DBEF-4546-98C1-B385A22D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4433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34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826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326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371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988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97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557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276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8010204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350545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531B1-3DF1-84D1-529F-60B472CD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7D0CF-778E-3E03-3DFC-476203DF1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156A-F260-7ADF-FCA3-06D0F207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D9A-1104-43B1-9B62-A2CE9D3C587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E1865-1CD2-70DA-57A6-65E59DBA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DBE0-AFC2-AA49-A960-5FEDABED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C347-DBEF-4546-98C1-B385A22D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1479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602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464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161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8742687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311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40323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5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9494825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6833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49153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38119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0533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59260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7329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2703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7953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0489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0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50841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0593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300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99630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4341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6717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7409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7967-32DA-A832-C12E-22249A2C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40105-4559-3D98-B559-4FBF35DE9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F81CF-4E76-BB8B-8416-B0195B7D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D9A-1104-43B1-9B62-A2CE9D3C587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1127-58DE-DFDC-670B-71FD0815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8C3A5-2473-4DD3-676E-E3431A0F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C347-DBEF-4546-98C1-B385A22D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59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4316122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75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5487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67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58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5335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72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18148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446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4098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CCD8-FFE5-4D97-07E9-80861E4E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DD6D1-D2DD-2B73-CB15-FBB285C20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EEA6A-4E06-5A98-DC33-CB0D48BE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D9A-1104-43B1-9B62-A2CE9D3C587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24172-6044-093B-C76B-32AC2383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4FC86-C678-1E39-ABCC-0250CDC8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C347-DBEF-4546-98C1-B385A22D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01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54401650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4628151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7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25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8692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86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393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48399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4849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66696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7B88-6904-D4CB-84A8-4A4BF4DD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0DCE8-98E5-6622-11FF-2C5546865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0A8F9-FC95-F3A5-484A-59E700325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7B07B-849A-9E52-485C-1C600BC5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D9A-1104-43B1-9B62-A2CE9D3C587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16CB2-8A9A-5E0F-DBE7-C7D752E6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49D20-7D04-1351-2849-01E68E1B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C347-DBEF-4546-98C1-B385A22D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967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6091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22987427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5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1215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19869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26411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46856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0616406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480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60924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34D6-DF9E-64C5-D55D-5BCBBEE7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E7525-98F1-3789-1D00-BBA12985E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321B5-ECA5-DD04-B3DE-097CA7B49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8C202-3DA1-412F-1315-3018C666C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7BAB6-832F-4836-0DDE-BF34807F4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D535C-B36E-AD03-8A0B-100A2F71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D9A-1104-43B1-9B62-A2CE9D3C587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9BAE4-B7FD-3544-DEC6-40B2383D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9AFE0-6D58-783F-C278-1DB19913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C347-DBEF-4546-98C1-B385A22D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042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914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599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642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061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1533063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52286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5933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234681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792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7533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1535-8518-CC71-2889-8AC0BB5E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9C20C-5011-497F-12AD-94B5C07C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D9A-1104-43B1-9B62-A2CE9D3C587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CD6D9-3A38-9794-3EF6-E8C0BE09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F5B33-B714-B6AF-483B-380A1912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C347-DBEF-4546-98C1-B385A22D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609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584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46756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6834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4570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5751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935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16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02227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1438330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32076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99D9C-19E5-F4FE-4285-049E9BBA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D9A-1104-43B1-9B62-A2CE9D3C587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24475-EF00-6A13-E0ED-F3499A3D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1D4AB-D9F6-8D3F-26D8-7BEC0B6D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C347-DBEF-4546-98C1-B385A22D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616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0740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14254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63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370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6140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9116898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4185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79428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1955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8185172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AB24-4F55-ECA3-0523-0906D8BA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1724-43EB-4B08-B01B-706280CD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18EA9-05A0-AD7C-CD6E-314A51186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DCD46-EA6A-89B2-7A64-EDA8DB3B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D9A-1104-43B1-9B62-A2CE9D3C587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42950-375D-7E56-14CF-A2AC8FA5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8BA62-63D3-62F3-2ED2-697DCD0C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C347-DBEF-4546-98C1-B385A22D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085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34217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957161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8726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33053616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6482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334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03044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704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0428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279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9F9A-97D5-59AA-68EA-F88A1563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E0C52-86DF-1EE4-79CB-3F38CE63B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899B7-976B-2C2B-73AA-5F8008479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A8DE0-DF5E-C44E-9E52-56C24422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D9A-1104-43B1-9B62-A2CE9D3C587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C48C8-DCC5-7A73-2EE1-6395EE84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E9B51-68C9-166C-3469-0C2EF067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C347-DBEF-4546-98C1-B385A22D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1988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59015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61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1271976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325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0800539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26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7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782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8999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A48BF-4BCA-8822-3F2D-04ADA0B0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B5003-4E91-7BD4-8B24-2FFDB554C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68AF4-3966-C94F-161D-0C157647B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ED9A-1104-43B1-9B62-A2CE9D3C587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4DBF2-00AA-4AFA-8E17-497DCDC79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9628-CD76-F237-98D5-1D533E938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CC347-DBEF-4546-98C1-B385A22D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8254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Модули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8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800" dirty="0"/>
              <a:t>Самая высокая в иерархии единица организации программы, которая упаковывает код и данные для многократного использования и предоставляет изолированные пространства имён. После подключения стороннего модуля становятся доступны его функции и глобальные переменные. Один модуль обычно соответствует одному файлу </a:t>
            </a:r>
            <a:r>
              <a:rPr lang="en-US" sz="1800" dirty="0"/>
              <a:t>.</a:t>
            </a:r>
            <a:r>
              <a:rPr lang="en-US" sz="1800" dirty="0" err="1"/>
              <a:t>py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13EDC8B-DBAB-EAAA-8C06-2C67F6F66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73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всего модуля в переменную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as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np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модуля в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переменную </a:t>
            </a:r>
            <a:r>
              <a:rPr lang="ru-RU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np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from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array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объекта из модуля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в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переменную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array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from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array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as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объекта из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модуля в переменную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from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*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копий всех глобальных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объектов из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14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038329-7A18-465B-B0DF-413D7D19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C90237C-F2DE-4170-A15A-C5F4A51668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82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модуля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40F816-809F-479D-CB8D-D723B1CAC8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07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Модули</vt:lpstr>
      <vt:lpstr>Модуль</vt:lpstr>
      <vt:lpstr>Синтаксис </vt:lpstr>
      <vt:lpstr>Импорт</vt:lpstr>
      <vt:lpstr>Поиск модуля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Модули</dc:title>
  <dc:creator>Mikita Tsiarentsyeu</dc:creator>
  <cp:lastModifiedBy>Mikita Tsiarentsyeu</cp:lastModifiedBy>
  <cp:revision>1</cp:revision>
  <dcterms:created xsi:type="dcterms:W3CDTF">2022-12-09T13:53:49Z</dcterms:created>
  <dcterms:modified xsi:type="dcterms:W3CDTF">2022-12-09T13:54:21Z</dcterms:modified>
</cp:coreProperties>
</file>