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2" r:id="rId3"/>
    <p:sldId id="593" r:id="rId4"/>
    <p:sldId id="594" r:id="rId5"/>
    <p:sldId id="595" r:id="rId6"/>
    <p:sldId id="841" r:id="rId7"/>
    <p:sldId id="588" r:id="rId8"/>
    <p:sldId id="589" r:id="rId9"/>
    <p:sldId id="590" r:id="rId10"/>
    <p:sldId id="8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Django </a:t>
          </a:r>
          <a:r>
            <a:rPr lang="ru-RU" dirty="0">
              <a:latin typeface="Jura" pitchFamily="2" charset="0"/>
              <a:ea typeface="Jura" pitchFamily="2" charset="0"/>
            </a:rPr>
            <a:t>использует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, файл,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83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501904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585701" y="680180"/>
        <a:ext cx="4337991" cy="2693452"/>
      </dsp:txXfrm>
    </dsp:sp>
    <dsp:sp modelId="{D01B997A-FEBC-4832-8335-A4C880A382D0}">
      <dsp:nvSpPr>
        <dsp:cNvPr id="0" name=""/>
        <dsp:cNvSpPr/>
      </dsp:nvSpPr>
      <dsp:spPr>
        <a:xfrm>
          <a:off x="5508110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6008730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6092527" y="68018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1212569" y="60066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417971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417971" y="2257555"/>
        <a:ext cx="2889450" cy="720000"/>
      </dsp:txXfrm>
    </dsp:sp>
    <dsp:sp modelId="{AC5D4FB2-F162-4154-8DE8-2303A5A08F32}">
      <dsp:nvSpPr>
        <dsp:cNvPr id="0" name=""/>
        <dsp:cNvSpPr/>
      </dsp:nvSpPr>
      <dsp:spPr>
        <a:xfrm>
          <a:off x="7978539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813075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Jura" pitchFamily="2" charset="0"/>
              <a:ea typeface="Jura" pitchFamily="2" charset="0"/>
            </a:rPr>
            <a:t>Django </a:t>
          </a:r>
          <a:r>
            <a:rPr lang="ru-RU" sz="1100" kern="1200" dirty="0">
              <a:latin typeface="Jura" pitchFamily="2" charset="0"/>
              <a:ea typeface="Jura" pitchFamily="2" charset="0"/>
            </a:rPr>
            <a:t>использует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813075" y="2257555"/>
        <a:ext cx="2889450" cy="720000"/>
      </dsp:txXfrm>
    </dsp:sp>
    <dsp:sp modelId="{87FEDA03-77B9-44FE-A289-C07E992318F4}">
      <dsp:nvSpPr>
        <dsp:cNvPr id="0" name=""/>
        <dsp:cNvSpPr/>
      </dsp:nvSpPr>
      <dsp:spPr>
        <a:xfrm>
          <a:off x="4607675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7208178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, файл,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etc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7208178" y="225755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77AC-7EE3-615E-FC35-46FB6C249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F8E7A-B3EA-9AAE-058C-0B596989E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082E-0001-7B80-E1BA-C074AA04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3B1-8C44-4AE7-8C13-80F971FC0F7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A314-4663-B45B-0274-B345E0F2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6F50D-0A18-63A0-A145-439398EE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ACF-B44C-4141-BF70-829AEAC6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29D6-9A97-9FF8-C834-665E736B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174BD-B6CF-2AB8-CAAF-BE6D581B6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DD8A-CA85-F008-303B-8ABC82C7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3B1-8C44-4AE7-8C13-80F971FC0F7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C8750-631A-1573-6BE5-57CB5BC4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DD06A-F679-61ED-B052-67624940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ACF-B44C-4141-BF70-829AEAC6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4316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64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078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6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4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74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190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34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35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836975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33348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96DA4-D626-187E-D333-5354BDF4A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52694-13B5-867E-BA77-A367DF68F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8C6E-834E-19BC-9755-CCD3B582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3B1-8C44-4AE7-8C13-80F971FC0F7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7F64-B98D-C6AA-CDF6-9FB11425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6DCDD-ADE9-916A-C669-7C80F1D3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ACF-B44C-4141-BF70-829AEAC6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486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78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00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7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283124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09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78210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7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639481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1482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16006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39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2324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996365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2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5491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9281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3056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6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652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5852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7374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404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764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3512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3596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C7A4-8ECA-6768-4A72-7D1F0FF9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7F0B-2DD2-31A3-AFD8-7BE66A12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D8144-039F-C283-AD47-74301B4F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3B1-8C44-4AE7-8C13-80F971FC0F7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059C-0DCF-2C25-2C8D-1D283290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CECA4-A9A6-306E-2D02-C728C1A9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ACF-B44C-4141-BF70-829AEAC6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3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8405125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0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2130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04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34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7020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59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0281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35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23957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8DD6-BFC1-E06B-7894-50DBCD16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A21CF-57F1-7C02-4E7C-E53981E21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707F-4A84-0D1F-5908-A1E7EC26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3B1-8C44-4AE7-8C13-80F971FC0F7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FD18-6A37-313D-59D3-92BAF7AE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C2D2-3A6E-5FEB-CE81-1A19E9F3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ACF-B44C-4141-BF70-829AEAC6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84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138199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630355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34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97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558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78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36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064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5250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317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5032-8896-17A5-827D-E948DDEE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24DE-7754-FA3A-9B78-E55DC8C56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F7621-8C24-5CDE-48FB-F1C2D417F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6D076-A666-5B41-DD9C-6585323A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3B1-8C44-4AE7-8C13-80F971FC0F7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C0B03-8636-DC23-0C32-74F4EE07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9F63F-CDFA-6304-D983-BE7A470A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ACF-B44C-4141-BF70-829AEAC6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617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27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24282729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70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1445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89070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8357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0791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7844142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05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8223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3690-3773-CCEA-FEAE-CA693C4F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11220-4000-0F02-5E3B-53D36CFF2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700B8-E791-DC59-3FC7-B421363B0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AED6C-372A-8F81-D15C-B89CA9A03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FE5B-7D36-7C06-2177-C6BB913DF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962D6-3D8A-1767-C07F-FDAC6F41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3B1-8C44-4AE7-8C13-80F971FC0F7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DEBE8-24C0-C36E-8449-3852568D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6C71D-02BB-715C-7217-5D20AFA8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ACF-B44C-4141-BF70-829AEAC6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24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30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9336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72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714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566425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22049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23329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95606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05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100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EC36-58C5-053E-BB3F-B7F470C5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ADF78-D23C-4433-E174-E2B3BAB8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3B1-8C44-4AE7-8C13-80F971FC0F7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5F31B-1F5F-F19A-73B4-2582DBC3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0CF11-1D23-6663-5579-43E1BE3A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ACF-B44C-4141-BF70-829AEAC6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01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557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6017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5680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3618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1575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41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26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256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2526279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899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588A2-EEE6-A38F-6F08-69C5B2D2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3B1-8C44-4AE7-8C13-80F971FC0F7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4DDF4-26FA-C792-8B27-D7220A63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D4D3F-BB7B-F86C-4704-992E3F46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ACF-B44C-4141-BF70-829AEAC6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5289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7107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660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588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4033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52010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3763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1225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1034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087208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C0DC-0544-92A7-BBFC-B5DC093C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D391-651A-0852-5E47-51AB7992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810C0-916A-F7B3-9DC9-5A3C28FC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975CD-4FB1-E783-71AE-1F42F070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3B1-8C44-4AE7-8C13-80F971FC0F7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FE8B8-64DD-2CBC-26D0-90B928ED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26CD-9AA3-4228-D0E4-2EC43C4E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ACF-B44C-4141-BF70-829AEAC6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57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981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38607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0686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416373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031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74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43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2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3285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14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B616-9744-901F-DCDA-5B3B8531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94262-C18E-3DE9-FE5B-2E9857A9F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B3460-39F6-8AC1-3C48-04E4BD735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F0158-1B39-740D-8A65-02090076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3B1-8C44-4AE7-8C13-80F971FC0F7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0D105-9092-2248-5827-16E93A85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D46B9-FD91-3B41-5837-C9882757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ACF-B44C-4141-BF70-829AEAC6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780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2863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43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7804913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693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0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3564036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1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60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64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8404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CC40B-A3F8-53AF-ED54-D2F9DED4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4290F-DF8D-74D4-8621-183660DD8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8444-0A29-3F87-E3D8-485F43398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173B1-8C44-4AE7-8C13-80F971FC0F7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C296-2009-9044-8EFA-BC197CE38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AFC4-562E-7FE1-D334-3F065871B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ACF-B44C-4141-BF70-829AEAC6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3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6827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Аутентификация и авторизация</a:t>
            </a:r>
            <a:endParaRPr lang="en-US" sz="4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)),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</a:t>
            </a:r>
            <a:r>
              <a:rPr lang="ru-RU" sz="2800" dirty="0"/>
              <a:t> интерфейс контент менеджера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2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205-4B92-4824-8F47-5960393E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28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28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52718F-967D-49DF-82DF-D66093A19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0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INSTALLED_APPS 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MIDDLEWARE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django.contrib.sessions.middleware.SessionMiddleware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Включение механизма сессий – 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.session.get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'There are no new posts at the moment'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 либо значение по-умолчанию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=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'New post'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устанавливаем значение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удаляем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.session.modified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указываем в явном виде, что объект сессии был изменён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Работа с сессией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0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индикатор</a:t>
            </a:r>
            <a:r>
              <a:rPr lang="en-US" sz="2800" dirty="0"/>
              <a:t> </a:t>
            </a:r>
            <a:r>
              <a:rPr lang="en-US" sz="2800" dirty="0" err="1"/>
              <a:t>просмотренных</a:t>
            </a:r>
            <a:r>
              <a:rPr lang="en-US" sz="2800" dirty="0"/>
              <a:t> </a:t>
            </a:r>
            <a:r>
              <a:rPr lang="en-US" sz="2800" dirty="0" err="1"/>
              <a:t>постов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8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Аутентификация и авторизация</vt:lpstr>
      <vt:lpstr>urls.py</vt:lpstr>
      <vt:lpstr>Permissions</vt:lpstr>
      <vt:lpstr>Проверка разрешений</vt:lpstr>
      <vt:lpstr>Блог: интерфейс контент менеджера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Сессии </vt:lpstr>
      <vt:lpstr>Сессии </vt:lpstr>
      <vt:lpstr>Блог: индикатор просмотренных постов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и авторизация</dc:title>
  <dc:creator>Mikita Tsiarentsyeu</dc:creator>
  <cp:lastModifiedBy>Mikita Tsiarentsyeu</cp:lastModifiedBy>
  <cp:revision>1</cp:revision>
  <dcterms:created xsi:type="dcterms:W3CDTF">2023-01-09T13:47:58Z</dcterms:created>
  <dcterms:modified xsi:type="dcterms:W3CDTF">2023-01-09T13:49:00Z</dcterms:modified>
</cp:coreProperties>
</file>