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34" r:id="rId3"/>
    <p:sldId id="735" r:id="rId4"/>
    <p:sldId id="736" r:id="rId5"/>
    <p:sldId id="737" r:id="rId6"/>
    <p:sldId id="738" r:id="rId7"/>
    <p:sldId id="3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риализация" id="{A6057D44-2797-48DA-A7AD-FB733D326730}">
          <p14:sldIdLst>
            <p14:sldId id="734"/>
            <p14:sldId id="735"/>
            <p14:sldId id="736"/>
            <p14:sldId id="737"/>
            <p14:sldId id="738"/>
            <p14:sldId id="330"/>
          </p14:sldIdLst>
        </p14:section>
        <p14:section name="Default Section" id="{723A7C2C-5FC7-4C88-8687-8CB61649DFB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BF5EC-F0BB-4452-B65E-247EEEDD8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875BF7-A8BC-4CDA-8E2F-8FBA86E777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нативная сериализация объектов </a:t>
          </a:r>
          <a:r>
            <a:rPr lang="en-US" dirty="0">
              <a:latin typeface="+mj-lt"/>
              <a:ea typeface="Jura" pitchFamily="2" charset="0"/>
            </a:rPr>
            <a:t>Python</a:t>
          </a:r>
        </a:p>
      </dgm:t>
    </dgm:pt>
    <dgm:pt modelId="{31B0F8D7-D906-46A9-9CAF-150C6E64276D}" type="parTrans" cxnId="{13EC5620-E414-4C2E-B1E6-DE9702E2FCEF}">
      <dgm:prSet/>
      <dgm:spPr/>
      <dgm:t>
        <a:bodyPr/>
        <a:lstStyle/>
        <a:p>
          <a:endParaRPr lang="en-US"/>
        </a:p>
      </dgm:t>
    </dgm:pt>
    <dgm:pt modelId="{839F40E6-826B-4913-B925-DE0574069CF7}" type="sibTrans" cxnId="{13EC5620-E414-4C2E-B1E6-DE9702E2FCEF}">
      <dgm:prSet/>
      <dgm:spPr/>
      <dgm:t>
        <a:bodyPr/>
        <a:lstStyle/>
        <a:p>
          <a:endParaRPr lang="en-US"/>
        </a:p>
      </dgm:t>
    </dgm:pt>
    <dgm:pt modelId="{D4F5BC8D-516F-48E2-BC63-6A3536FA44F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оптимизирован для хранения сложных структур</a:t>
          </a:r>
          <a:endParaRPr lang="en-US" dirty="0">
            <a:latin typeface="+mj-lt"/>
            <a:ea typeface="Jura" pitchFamily="2" charset="0"/>
          </a:endParaRPr>
        </a:p>
      </dgm:t>
    </dgm:pt>
    <dgm:pt modelId="{8B5CA972-EF40-4016-9E00-98B32DB12931}" type="parTrans" cxnId="{08E8C704-4989-4663-9059-B2034D4B668B}">
      <dgm:prSet/>
      <dgm:spPr/>
      <dgm:t>
        <a:bodyPr/>
        <a:lstStyle/>
        <a:p>
          <a:endParaRPr lang="en-US"/>
        </a:p>
      </dgm:t>
    </dgm:pt>
    <dgm:pt modelId="{139492BD-6109-481E-9947-9B8D3CC63040}" type="sibTrans" cxnId="{08E8C704-4989-4663-9059-B2034D4B668B}">
      <dgm:prSet/>
      <dgm:spPr/>
      <dgm:t>
        <a:bodyPr/>
        <a:lstStyle/>
        <a:p>
          <a:endParaRPr lang="en-US"/>
        </a:p>
      </dgm:t>
    </dgm:pt>
    <dgm:pt modelId="{0F8D5BE4-5F41-43C4-B481-5F3AEC1EE95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 для чтения людьми и передачи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1ADE00C3-9CB1-45AB-AF2B-0FE72499D3EC}" type="parTrans" cxnId="{3A8AB08B-B3F1-4280-9EBC-3949DB68B1A7}">
      <dgm:prSet/>
      <dgm:spPr/>
      <dgm:t>
        <a:bodyPr/>
        <a:lstStyle/>
        <a:p>
          <a:endParaRPr lang="en-US"/>
        </a:p>
      </dgm:t>
    </dgm:pt>
    <dgm:pt modelId="{5640EB21-2459-40C9-B6AA-880D801581CE}" type="sibTrans" cxnId="{3A8AB08B-B3F1-4280-9EBC-3949DB68B1A7}">
      <dgm:prSet/>
      <dgm:spPr/>
      <dgm:t>
        <a:bodyPr/>
        <a:lstStyle/>
        <a:p>
          <a:endParaRPr lang="en-US"/>
        </a:p>
      </dgm:t>
    </dgm:pt>
    <dgm:pt modelId="{8383BB22-3269-4577-929D-3BA1AECB9CA3}" type="pres">
      <dgm:prSet presAssocID="{9F0BF5EC-F0BB-4452-B65E-247EEEDD822F}" presName="root" presStyleCnt="0">
        <dgm:presLayoutVars>
          <dgm:dir/>
          <dgm:resizeHandles val="exact"/>
        </dgm:presLayoutVars>
      </dgm:prSet>
      <dgm:spPr/>
    </dgm:pt>
    <dgm:pt modelId="{C8A101CD-8C81-4AD5-9466-DADC54BD56E3}" type="pres">
      <dgm:prSet presAssocID="{AA875BF7-A8BC-4CDA-8E2F-8FBA86E777AB}" presName="compNode" presStyleCnt="0"/>
      <dgm:spPr/>
    </dgm:pt>
    <dgm:pt modelId="{42FC9CF7-1EF2-45A5-ABBD-CF6C4DE509E4}" type="pres">
      <dgm:prSet presAssocID="{AA875BF7-A8BC-4CDA-8E2F-8FBA86E777AB}" presName="bgRect" presStyleLbl="bgShp" presStyleIdx="0" presStyleCnt="3"/>
      <dgm:spPr/>
    </dgm:pt>
    <dgm:pt modelId="{91F9663A-EBFB-4134-B0BA-A8BFC07295C1}" type="pres">
      <dgm:prSet presAssocID="{AA875BF7-A8BC-4CDA-8E2F-8FBA86E777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52640BDF-5E6B-4C99-BB4F-C96609024BFE}" type="pres">
      <dgm:prSet presAssocID="{AA875BF7-A8BC-4CDA-8E2F-8FBA86E777AB}" presName="spaceRect" presStyleCnt="0"/>
      <dgm:spPr/>
    </dgm:pt>
    <dgm:pt modelId="{0822F202-0217-44E0-96B6-ACA26D9432E1}" type="pres">
      <dgm:prSet presAssocID="{AA875BF7-A8BC-4CDA-8E2F-8FBA86E777AB}" presName="parTx" presStyleLbl="revTx" presStyleIdx="0" presStyleCnt="3">
        <dgm:presLayoutVars>
          <dgm:chMax val="0"/>
          <dgm:chPref val="0"/>
        </dgm:presLayoutVars>
      </dgm:prSet>
      <dgm:spPr/>
    </dgm:pt>
    <dgm:pt modelId="{99D7DFC0-2E64-4D6F-9BC5-45408CA916CC}" type="pres">
      <dgm:prSet presAssocID="{839F40E6-826B-4913-B925-DE0574069CF7}" presName="sibTrans" presStyleCnt="0"/>
      <dgm:spPr/>
    </dgm:pt>
    <dgm:pt modelId="{9F2CD2EA-10AF-4684-AC5A-CAD88246AD12}" type="pres">
      <dgm:prSet presAssocID="{D4F5BC8D-516F-48E2-BC63-6A3536FA44FC}" presName="compNode" presStyleCnt="0"/>
      <dgm:spPr/>
    </dgm:pt>
    <dgm:pt modelId="{6660E2B7-0838-4CF6-AD3D-2B4E7A1CD024}" type="pres">
      <dgm:prSet presAssocID="{D4F5BC8D-516F-48E2-BC63-6A3536FA44FC}" presName="bgRect" presStyleLbl="bgShp" presStyleIdx="1" presStyleCnt="3"/>
      <dgm:spPr/>
    </dgm:pt>
    <dgm:pt modelId="{31683619-33CF-4AC2-950B-594F1BAC5C45}" type="pres">
      <dgm:prSet presAssocID="{D4F5BC8D-516F-48E2-BC63-6A3536FA4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072A0AFD-F8DE-4D9C-8EF9-FDE57660C7D7}" type="pres">
      <dgm:prSet presAssocID="{D4F5BC8D-516F-48E2-BC63-6A3536FA44FC}" presName="spaceRect" presStyleCnt="0"/>
      <dgm:spPr/>
    </dgm:pt>
    <dgm:pt modelId="{822A73C5-8618-4269-9EC2-884289BCA450}" type="pres">
      <dgm:prSet presAssocID="{D4F5BC8D-516F-48E2-BC63-6A3536FA44FC}" presName="parTx" presStyleLbl="revTx" presStyleIdx="1" presStyleCnt="3">
        <dgm:presLayoutVars>
          <dgm:chMax val="0"/>
          <dgm:chPref val="0"/>
        </dgm:presLayoutVars>
      </dgm:prSet>
      <dgm:spPr/>
    </dgm:pt>
    <dgm:pt modelId="{1FB74CAD-E530-45E5-A9C5-807BA425778C}" type="pres">
      <dgm:prSet presAssocID="{139492BD-6109-481E-9947-9B8D3CC63040}" presName="sibTrans" presStyleCnt="0"/>
      <dgm:spPr/>
    </dgm:pt>
    <dgm:pt modelId="{54566708-08EE-42A0-A122-226C40000B74}" type="pres">
      <dgm:prSet presAssocID="{0F8D5BE4-5F41-43C4-B481-5F3AEC1EE958}" presName="compNode" presStyleCnt="0"/>
      <dgm:spPr/>
    </dgm:pt>
    <dgm:pt modelId="{E3DD623E-2636-4B6D-9103-36103B506D8E}" type="pres">
      <dgm:prSet presAssocID="{0F8D5BE4-5F41-43C4-B481-5F3AEC1EE958}" presName="bgRect" presStyleLbl="bgShp" presStyleIdx="2" presStyleCnt="3"/>
      <dgm:spPr/>
    </dgm:pt>
    <dgm:pt modelId="{74AFD52B-9D43-41B3-B6FB-F9FA4EB9076A}" type="pres">
      <dgm:prSet presAssocID="{0F8D5BE4-5F41-43C4-B481-5F3AEC1EE9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E2CAD607-EAED-453A-844E-8F7EB383FF7D}" type="pres">
      <dgm:prSet presAssocID="{0F8D5BE4-5F41-43C4-B481-5F3AEC1EE958}" presName="spaceRect" presStyleCnt="0"/>
      <dgm:spPr/>
    </dgm:pt>
    <dgm:pt modelId="{6814D8C5-CFD5-4DD8-BB99-446329AB0439}" type="pres">
      <dgm:prSet presAssocID="{0F8D5BE4-5F41-43C4-B481-5F3AEC1EE9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C704-4989-4663-9059-B2034D4B668B}" srcId="{9F0BF5EC-F0BB-4452-B65E-247EEEDD822F}" destId="{D4F5BC8D-516F-48E2-BC63-6A3536FA44FC}" srcOrd="1" destOrd="0" parTransId="{8B5CA972-EF40-4016-9E00-98B32DB12931}" sibTransId="{139492BD-6109-481E-9947-9B8D3CC63040}"/>
    <dgm:cxn modelId="{24581B07-8AD2-4B58-B15A-FD920379CD49}" type="presOf" srcId="{0F8D5BE4-5F41-43C4-B481-5F3AEC1EE958}" destId="{6814D8C5-CFD5-4DD8-BB99-446329AB0439}" srcOrd="0" destOrd="0" presId="urn:microsoft.com/office/officeart/2018/2/layout/IconVerticalSolidList"/>
    <dgm:cxn modelId="{0C6CB00B-C65D-4262-9724-3B55AA639268}" type="presOf" srcId="{D4F5BC8D-516F-48E2-BC63-6A3536FA44FC}" destId="{822A73C5-8618-4269-9EC2-884289BCA450}" srcOrd="0" destOrd="0" presId="urn:microsoft.com/office/officeart/2018/2/layout/IconVerticalSolidList"/>
    <dgm:cxn modelId="{13EC5620-E414-4C2E-B1E6-DE9702E2FCEF}" srcId="{9F0BF5EC-F0BB-4452-B65E-247EEEDD822F}" destId="{AA875BF7-A8BC-4CDA-8E2F-8FBA86E777AB}" srcOrd="0" destOrd="0" parTransId="{31B0F8D7-D906-46A9-9CAF-150C6E64276D}" sibTransId="{839F40E6-826B-4913-B925-DE0574069CF7}"/>
    <dgm:cxn modelId="{3A8AB08B-B3F1-4280-9EBC-3949DB68B1A7}" srcId="{9F0BF5EC-F0BB-4452-B65E-247EEEDD822F}" destId="{0F8D5BE4-5F41-43C4-B481-5F3AEC1EE958}" srcOrd="2" destOrd="0" parTransId="{1ADE00C3-9CB1-45AB-AF2B-0FE72499D3EC}" sibTransId="{5640EB21-2459-40C9-B6AA-880D801581CE}"/>
    <dgm:cxn modelId="{52A003A6-EF04-4551-94E6-E7D4421B5086}" type="presOf" srcId="{9F0BF5EC-F0BB-4452-B65E-247EEEDD822F}" destId="{8383BB22-3269-4577-929D-3BA1AECB9CA3}" srcOrd="0" destOrd="0" presId="urn:microsoft.com/office/officeart/2018/2/layout/IconVerticalSolidList"/>
    <dgm:cxn modelId="{7A8E6AD1-3333-46CC-AAAD-77AF35EA28E4}" type="presOf" srcId="{AA875BF7-A8BC-4CDA-8E2F-8FBA86E777AB}" destId="{0822F202-0217-44E0-96B6-ACA26D9432E1}" srcOrd="0" destOrd="0" presId="urn:microsoft.com/office/officeart/2018/2/layout/IconVerticalSolidList"/>
    <dgm:cxn modelId="{425BB06C-FDD6-4FF3-8E8F-DDCA458D58EA}" type="presParOf" srcId="{8383BB22-3269-4577-929D-3BA1AECB9CA3}" destId="{C8A101CD-8C81-4AD5-9466-DADC54BD56E3}" srcOrd="0" destOrd="0" presId="urn:microsoft.com/office/officeart/2018/2/layout/IconVerticalSolidList"/>
    <dgm:cxn modelId="{64E5452E-45FD-4B2F-AF50-E064CA2FCCA0}" type="presParOf" srcId="{C8A101CD-8C81-4AD5-9466-DADC54BD56E3}" destId="{42FC9CF7-1EF2-45A5-ABBD-CF6C4DE509E4}" srcOrd="0" destOrd="0" presId="urn:microsoft.com/office/officeart/2018/2/layout/IconVerticalSolidList"/>
    <dgm:cxn modelId="{0DD6FD7E-5833-4E1B-8A00-B689D6E081E5}" type="presParOf" srcId="{C8A101CD-8C81-4AD5-9466-DADC54BD56E3}" destId="{91F9663A-EBFB-4134-B0BA-A8BFC07295C1}" srcOrd="1" destOrd="0" presId="urn:microsoft.com/office/officeart/2018/2/layout/IconVerticalSolidList"/>
    <dgm:cxn modelId="{851DF390-9E8D-4EB0-AD36-E0901B25A611}" type="presParOf" srcId="{C8A101CD-8C81-4AD5-9466-DADC54BD56E3}" destId="{52640BDF-5E6B-4C99-BB4F-C96609024BFE}" srcOrd="2" destOrd="0" presId="urn:microsoft.com/office/officeart/2018/2/layout/IconVerticalSolidList"/>
    <dgm:cxn modelId="{E43EC6B1-E2D5-43CD-BD5B-746F9424D6D3}" type="presParOf" srcId="{C8A101CD-8C81-4AD5-9466-DADC54BD56E3}" destId="{0822F202-0217-44E0-96B6-ACA26D9432E1}" srcOrd="3" destOrd="0" presId="urn:microsoft.com/office/officeart/2018/2/layout/IconVerticalSolidList"/>
    <dgm:cxn modelId="{44221253-691C-4128-AC54-2617161FC70D}" type="presParOf" srcId="{8383BB22-3269-4577-929D-3BA1AECB9CA3}" destId="{99D7DFC0-2E64-4D6F-9BC5-45408CA916CC}" srcOrd="1" destOrd="0" presId="urn:microsoft.com/office/officeart/2018/2/layout/IconVerticalSolidList"/>
    <dgm:cxn modelId="{F95E9959-453F-4C3A-8012-26BE013FF4AC}" type="presParOf" srcId="{8383BB22-3269-4577-929D-3BA1AECB9CA3}" destId="{9F2CD2EA-10AF-4684-AC5A-CAD88246AD12}" srcOrd="2" destOrd="0" presId="urn:microsoft.com/office/officeart/2018/2/layout/IconVerticalSolidList"/>
    <dgm:cxn modelId="{415CFAC6-B657-431E-B390-8DB36484D7B9}" type="presParOf" srcId="{9F2CD2EA-10AF-4684-AC5A-CAD88246AD12}" destId="{6660E2B7-0838-4CF6-AD3D-2B4E7A1CD024}" srcOrd="0" destOrd="0" presId="urn:microsoft.com/office/officeart/2018/2/layout/IconVerticalSolidList"/>
    <dgm:cxn modelId="{CFD025D9-C38C-479F-A18D-A049CDC785B3}" type="presParOf" srcId="{9F2CD2EA-10AF-4684-AC5A-CAD88246AD12}" destId="{31683619-33CF-4AC2-950B-594F1BAC5C45}" srcOrd="1" destOrd="0" presId="urn:microsoft.com/office/officeart/2018/2/layout/IconVerticalSolidList"/>
    <dgm:cxn modelId="{44AFCE21-B11C-44A0-86B1-B7501F3DF28D}" type="presParOf" srcId="{9F2CD2EA-10AF-4684-AC5A-CAD88246AD12}" destId="{072A0AFD-F8DE-4D9C-8EF9-FDE57660C7D7}" srcOrd="2" destOrd="0" presId="urn:microsoft.com/office/officeart/2018/2/layout/IconVerticalSolidList"/>
    <dgm:cxn modelId="{B74CBD84-8C03-43AC-8E25-2F4B6A0EC600}" type="presParOf" srcId="{9F2CD2EA-10AF-4684-AC5A-CAD88246AD12}" destId="{822A73C5-8618-4269-9EC2-884289BCA450}" srcOrd="3" destOrd="0" presId="urn:microsoft.com/office/officeart/2018/2/layout/IconVerticalSolidList"/>
    <dgm:cxn modelId="{729A4B72-807B-42EB-89D9-B53467B78CAD}" type="presParOf" srcId="{8383BB22-3269-4577-929D-3BA1AECB9CA3}" destId="{1FB74CAD-E530-45E5-A9C5-807BA425778C}" srcOrd="3" destOrd="0" presId="urn:microsoft.com/office/officeart/2018/2/layout/IconVerticalSolidList"/>
    <dgm:cxn modelId="{CC80DE84-D0BF-4C4E-AD2A-378E74DF9669}" type="presParOf" srcId="{8383BB22-3269-4577-929D-3BA1AECB9CA3}" destId="{54566708-08EE-42A0-A122-226C40000B74}" srcOrd="4" destOrd="0" presId="urn:microsoft.com/office/officeart/2018/2/layout/IconVerticalSolidList"/>
    <dgm:cxn modelId="{42E2E99C-40F7-49B7-9325-A8756FEB0531}" type="presParOf" srcId="{54566708-08EE-42A0-A122-226C40000B74}" destId="{E3DD623E-2636-4B6D-9103-36103B506D8E}" srcOrd="0" destOrd="0" presId="urn:microsoft.com/office/officeart/2018/2/layout/IconVerticalSolidList"/>
    <dgm:cxn modelId="{0B1943CC-BCDA-4FA1-9FC1-D618A28F3DE9}" type="presParOf" srcId="{54566708-08EE-42A0-A122-226C40000B74}" destId="{74AFD52B-9D43-41B3-B6FB-F9FA4EB9076A}" srcOrd="1" destOrd="0" presId="urn:microsoft.com/office/officeart/2018/2/layout/IconVerticalSolidList"/>
    <dgm:cxn modelId="{6D5911A9-BCAC-46A1-8E68-CDE16026A894}" type="presParOf" srcId="{54566708-08EE-42A0-A122-226C40000B74}" destId="{E2CAD607-EAED-453A-844E-8F7EB383FF7D}" srcOrd="2" destOrd="0" presId="urn:microsoft.com/office/officeart/2018/2/layout/IconVerticalSolidList"/>
    <dgm:cxn modelId="{2154C9B2-2573-491A-9FD7-08EBA1155543}" type="presParOf" srcId="{54566708-08EE-42A0-A122-226C40000B74}" destId="{6814D8C5-CFD5-4DD8-BB99-446329AB0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9CF7-1EF2-45A5-ABBD-CF6C4DE509E4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9663A-EBFB-4134-B0BA-A8BFC07295C1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2F202-0217-44E0-96B6-ACA26D9432E1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нативная сериализация объектов </a:t>
          </a:r>
          <a:r>
            <a:rPr lang="en-US" sz="2500" kern="1200" dirty="0">
              <a:latin typeface="+mj-lt"/>
              <a:ea typeface="Jura" pitchFamily="2" charset="0"/>
            </a:rPr>
            <a:t>Python</a:t>
          </a:r>
        </a:p>
      </dsp:txBody>
      <dsp:txXfrm>
        <a:off x="1759790" y="651"/>
        <a:ext cx="5098209" cy="1523627"/>
      </dsp:txXfrm>
    </dsp:sp>
    <dsp:sp modelId="{6660E2B7-0838-4CF6-AD3D-2B4E7A1CD024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83619-33CF-4AC2-950B-594F1BAC5C45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73C5-8618-4269-9EC2-884289BCA450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оптимизирован для хранения сложных структур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E3DD623E-2636-4B6D-9103-36103B506D8E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FD52B-9D43-41B3-B6FB-F9FA4EB9076A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4D8C5-CFD5-4DD8-BB99-446329AB043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не для чтения людьми и передачи данных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FFD9-A884-DF97-BE31-62DF9AD30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3D5C5-66DF-2AD3-E5DC-A202AB53E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66C7-147F-BA01-827F-B20B742F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6F92-3AAB-4E36-8FBA-B753FBC602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2D40C-1031-9E21-089D-BF5D79EF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F3781-B0B6-1A03-05E7-A1148FE9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1829-40E1-4991-B7F4-2C5CA9D4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8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BA92-8999-51F6-7909-0F413EC9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E4B8B-C4CF-D66B-8E90-DEA3BD6E1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09F21-7118-231D-029B-266A75EE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6F92-3AAB-4E36-8FBA-B753FBC602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67C96-F8FB-5F0C-2896-2F433182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728E3-68DA-8939-546A-427A8CE0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1829-40E1-4991-B7F4-2C5CA9D4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76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19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62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885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16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371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00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19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56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3109331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3721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8323F-C9E0-7A41-DF34-9AF35A10E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4445E-591D-07B0-D532-684775F2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428C-9D13-4C4A-A62F-E59E00B7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6F92-3AAB-4E36-8FBA-B753FBC602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4D2BC-E913-186B-B3E7-5008898B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2006-D814-E9B8-3F9A-25855187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1829-40E1-4991-B7F4-2C5CA9D4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195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95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4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91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270781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303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4339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9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720296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4177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52066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8298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7982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268992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1488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8339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246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3144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0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9878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6678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4929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3693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633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0107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6732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8886-04F6-CED8-FF32-678BE87A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08F6-C6AF-EAE2-A761-7803774A4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F4A5-0BA9-A402-B371-FA5C6CBA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6F92-3AAB-4E36-8FBA-B753FBC602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1646-7875-5403-7F59-99F19D9B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8F56-849A-CBFA-5E7B-7CD22505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1829-40E1-4991-B7F4-2C5CA9D4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707591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08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2748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32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11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6521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8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511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9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2256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391A-E5DA-C042-595C-3EDA1A21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0B69-B832-282F-412F-FC615A4C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CE98-0059-504F-FF30-98B81FC3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6F92-3AAB-4E36-8FBA-B753FBC602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8091-E084-7846-B077-0CC7918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1374-C4FA-309D-A6E6-CC011D25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1829-40E1-4991-B7F4-2C5CA9D4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97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676007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092411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968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32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542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57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763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2215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6824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705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41A8-8275-34C4-1585-1FBF01EA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07D9-3C89-03F7-9ACA-677AD87C0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F9321-D458-40E6-A29F-08E9F0260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C852D-1519-7772-779E-4C9ED1BF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6F92-3AAB-4E36-8FBA-B753FBC602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30C95-9EC4-D504-6EFB-8C59FDFB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46684-FC0E-3473-57F2-3DD0156B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1829-40E1-4991-B7F4-2C5CA9D4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265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8146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6741264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1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8586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6083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7535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3186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7602391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50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5910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7DAE-5070-1A78-8AFF-8F323481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8C562-F711-D9A9-90F7-7A1026A1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F1A61-8FC8-E098-F28D-CE1B858DF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98434-E03B-9A4F-9BAF-C8EB3F6E0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15803-20F1-46BE-97CC-160253A86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93677-4BD9-82D7-54CE-4CC2C222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6F92-3AAB-4E36-8FBA-B753FBC602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8881F-46D7-F7EB-78F7-85873A91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C751E-A34A-06E6-32CE-5D8EA688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1829-40E1-4991-B7F4-2C5CA9D4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985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5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8467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84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58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7415558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75751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42460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86150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80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077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68C1-D422-E159-61D4-C95366CA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1DBD2-D70F-8BC6-3023-8548A8A0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6F92-3AAB-4E36-8FBA-B753FBC602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1B44D-3A46-1D35-6765-CC091E1D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B3B99-430F-CE04-4D22-CEC864A2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1829-40E1-4991-B7F4-2C5CA9D4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56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0949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3563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8417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3800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2832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66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686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476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5989238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0590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4F5FD-3AF1-03B2-50D1-73A9EC7A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6F92-3AAB-4E36-8FBA-B753FBC602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A06B6-6766-94D3-2492-A9D25160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A88D7-471C-91B5-16C0-2EA1BA04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1829-40E1-4991-B7F4-2C5CA9D4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9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0637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88644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61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65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583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13998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185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6155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6748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8848136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D668-F8F9-B676-B1AB-F0FE54F4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7D09-1E21-FE81-DFAA-F1B218D2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C33BD-6846-8993-DADC-85D8D8850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E1BF8-3FEA-B902-5D8E-739165EC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6F92-3AAB-4E36-8FBA-B753FBC602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E051B-F995-D05B-6261-F1100DAF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5E068-094A-186F-7EC4-FECB9889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1829-40E1-4991-B7F4-2C5CA9D4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37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084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21168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5224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3307035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789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940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6473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24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948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95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B091-FDD3-1A23-D8C3-2E45F461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0D21A-A3C9-2EA5-B738-C43C9CB00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17CF5-8267-1951-08C7-9864366C0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2F640-FE50-28C8-1654-8ED58239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6F92-3AAB-4E36-8FBA-B753FBC602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FFF56-4359-AC67-7ECA-20A9E382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FFFE-72DD-2F76-1261-36BED2B8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1829-40E1-4991-B7F4-2C5CA9D4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3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032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51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6320145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8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81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2732613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24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39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99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3815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FBFB3-13F8-E390-08F6-B5C27A25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129A2-B40C-C4F4-72D2-D53F493B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047E-EF96-7945-A36B-65688A469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56F92-3AAB-4E36-8FBA-B753FBC602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B803-DEFA-1D67-A0D9-5577300B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35877-2C58-D807-2088-7A468EA1A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21829-40E1-4991-B7F4-2C5CA9D4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9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783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 err="1">
                <a:ea typeface="Jura" pitchFamily="2" charset="0"/>
              </a:rPr>
              <a:t>Сериализация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1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DBF5EB-A625-B6A6-08DF-55D3F86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1D4CD4-AB49-D478-854D-26EFF1F2C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ru-RU" sz="3600" dirty="0"/>
              <a:t>Процесс конвертирования структурированных данных в формат, удобный для хранения и передачи, с возможностью вернуть данные к исходной структуре (</a:t>
            </a:r>
            <a:r>
              <a:rPr lang="ru-RU" sz="3600" dirty="0" err="1"/>
              <a:t>десериализировать</a:t>
            </a:r>
            <a:r>
              <a:rPr lang="ru-RU" sz="3600" dirty="0"/>
              <a:t>).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24784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(JavaScript Object Notation)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Стандарт индустрии для хранения и передачи данных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Лёгкий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Понятный и человеку, и машине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635AD3-0D11-C726-B174-D4836B9F5E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3959"/>
            <a:ext cx="6858000" cy="358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65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Pickle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хранения объектов </a:t>
            </a:r>
            <a:r>
              <a:rPr lang="en-US" dirty="0"/>
              <a:t>Python </a:t>
            </a:r>
            <a:r>
              <a:rPr lang="ru-RU" dirty="0"/>
              <a:t>в долговременной памяти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504FF98-D07C-1C87-DEF6-06A773C309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02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 err="1">
                <a:latin typeface="+mn-lt"/>
                <a:ea typeface="Jura" pitchFamily="2" charset="0"/>
              </a:rPr>
              <a:t>Сериализация</a:t>
            </a:r>
            <a:r>
              <a:rPr lang="ru-RU" sz="3600" b="1" dirty="0">
                <a:latin typeface="+mn-lt"/>
                <a:ea typeface="Jura" pitchFamily="2" charset="0"/>
              </a:rPr>
              <a:t> в </a:t>
            </a:r>
            <a:r>
              <a:rPr lang="ru-RU" sz="3600" b="1" dirty="0" err="1">
                <a:latin typeface="+mn-lt"/>
                <a:ea typeface="Jura" pitchFamily="2" charset="0"/>
              </a:rPr>
              <a:t>json</a:t>
            </a:r>
            <a:r>
              <a:rPr lang="ru-RU" sz="3600" b="1" dirty="0">
                <a:latin typeface="+mn-lt"/>
                <a:ea typeface="Jura" pitchFamily="2" charset="0"/>
              </a:rPr>
              <a:t> и </a:t>
            </a:r>
            <a:r>
              <a:rPr lang="ru-RU" sz="3600" b="1" dirty="0" err="1">
                <a:latin typeface="+mn-lt"/>
                <a:ea typeface="Jura" pitchFamily="2" charset="0"/>
              </a:rPr>
              <a:t>pickle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0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363-33EC-417B-B212-F57235C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⇿ JSON ⇿ pickle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7C8FD92-DCBA-4BE2-BEA2-D1BA76163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8331" y="2550148"/>
          <a:ext cx="11106151" cy="35163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07138">
                  <a:extLst>
                    <a:ext uri="{9D8B030D-6E8A-4147-A177-3AD203B41FA5}">
                      <a16:colId xmlns:a16="http://schemas.microsoft.com/office/drawing/2014/main" val="3200008970"/>
                    </a:ext>
                  </a:extLst>
                </a:gridCol>
                <a:gridCol w="1479331">
                  <a:extLst>
                    <a:ext uri="{9D8B030D-6E8A-4147-A177-3AD203B41FA5}">
                      <a16:colId xmlns:a16="http://schemas.microsoft.com/office/drawing/2014/main" val="1905257465"/>
                    </a:ext>
                  </a:extLst>
                </a:gridCol>
                <a:gridCol w="2501853">
                  <a:extLst>
                    <a:ext uri="{9D8B030D-6E8A-4147-A177-3AD203B41FA5}">
                      <a16:colId xmlns:a16="http://schemas.microsoft.com/office/drawing/2014/main" val="3399085694"/>
                    </a:ext>
                  </a:extLst>
                </a:gridCol>
                <a:gridCol w="3917829">
                  <a:extLst>
                    <a:ext uri="{9D8B030D-6E8A-4147-A177-3AD203B41FA5}">
                      <a16:colId xmlns:a16="http://schemas.microsoft.com/office/drawing/2014/main" val="1101177242"/>
                    </a:ext>
                  </a:extLst>
                </a:gridCol>
              </a:tblGrid>
              <a:tr h="44575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Model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Year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Horsepower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Engine size</a:t>
                      </a:r>
                    </a:p>
                  </a:txBody>
                  <a:tcPr marL="119915" marR="59958" marT="59958" marB="59958"/>
                </a:tc>
                <a:extLst>
                  <a:ext uri="{0D108BD9-81ED-4DB2-BD59-A6C34878D82A}">
                    <a16:rowId xmlns:a16="http://schemas.microsoft.com/office/drawing/2014/main" val="4052748258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69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33265843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1993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102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171270517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75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976168565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90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20544957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1.8 S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88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677938114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1.9 E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53470343"/>
                  </a:ext>
                </a:extLst>
              </a:tr>
              <a:tr h="694301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80 1.9 E Quattro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84829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6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Jura</vt:lpstr>
      <vt:lpstr>Mulish</vt:lpstr>
      <vt:lpstr>Red Hat Mono</vt:lpstr>
      <vt:lpstr>Office Theme</vt:lpstr>
      <vt:lpstr>01_Welcome</vt:lpstr>
      <vt:lpstr>Сериализация</vt:lpstr>
      <vt:lpstr>Сериализация</vt:lpstr>
      <vt:lpstr>JSON (JavaScript Object Notation)</vt:lpstr>
      <vt:lpstr>Pickle</vt:lpstr>
      <vt:lpstr>Сериализация в json и pickle</vt:lpstr>
      <vt:lpstr>CSV ⇿ JSON ⇿ pickle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Сериализация</dc:title>
  <dc:creator>Mikita Tsiarentsyeu</dc:creator>
  <cp:lastModifiedBy>Mikita Tsiarentsyeu</cp:lastModifiedBy>
  <cp:revision>1</cp:revision>
  <dcterms:created xsi:type="dcterms:W3CDTF">2022-11-18T13:51:27Z</dcterms:created>
  <dcterms:modified xsi:type="dcterms:W3CDTF">2022-11-18T13:51:48Z</dcterms:modified>
</cp:coreProperties>
</file>