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694" r:id="rId10"/>
    <p:sldId id="279" r:id="rId11"/>
    <p:sldId id="280" r:id="rId12"/>
    <p:sldId id="69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236315" y="2116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0481"/>
        <a:ext cx="2348638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236315" y="942663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961028"/>
        <a:ext cx="2348638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236315" y="1883210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1901575"/>
        <a:ext cx="2348638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236315" y="2823757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842122"/>
        <a:ext cx="2348638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236315" y="3764305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254680" y="3782670"/>
        <a:ext cx="2348638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236315" y="4704852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254680" y="4723217"/>
        <a:ext cx="2348638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стандартная форма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позиционное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списком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29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2900" kern="1200" dirty="0">
              <a:latin typeface="+mn-lt"/>
              <a:ea typeface="Jura" pitchFamily="2" charset="0"/>
            </a:rPr>
            <a:t>последовательностью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инкрементивное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1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1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степень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остаток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произведение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вычитание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сложение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100" kern="1200" dirty="0">
              <a:latin typeface="+mn-lt"/>
              <a:ea typeface="Jura" pitchFamily="2" charset="0"/>
            </a:rPr>
            <a:t>IDE</a:t>
          </a:r>
          <a:r>
            <a:rPr lang="ru-RU" sz="2100" kern="1200" dirty="0">
              <a:latin typeface="+mn-lt"/>
              <a:ea typeface="Jura" pitchFamily="2" charset="0"/>
            </a:rPr>
            <a:t>)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7968-F7F6-3823-CFFE-47F956E2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0576E-830B-8350-565A-868BC7B3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F5C88-B510-F184-641E-723BACA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C997-C11D-B277-F549-3DCFDF48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46B4-A5B4-F057-1126-F936F697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6415-1A36-166C-6FB7-2E4CE29B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B83E-14C9-A511-D171-8E12FC62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3F43-AA5F-926E-141F-788734C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CCD9-5157-F2CC-6A54-ADD11C1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F2ED-50F9-C5FD-AEBE-07BD5623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84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4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1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16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4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8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90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194132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9458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71A59-74E6-9737-5B75-C32DFAC72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E4BAC-38EB-126A-5AAA-E2C90A1B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7277-7282-CB65-C6B4-A872CE53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A6B4A-1D30-320D-5F96-3BD31D6D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E9C0-49B9-CACD-789E-406D47EE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8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0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88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973305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7201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04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58268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97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58236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868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1827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95655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754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774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015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03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508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9957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122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3566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514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03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674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562-97ED-287C-65A0-D2CC6D64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8E71-1BAF-0119-4819-A482B35B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30DE-64C0-B391-5681-51BED9B6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03F2-B476-6101-787D-20B3B2D4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8EEE-7177-BF37-9982-CE56700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0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5626649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64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5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3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111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7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522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5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846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CC9-2700-D02F-A38C-17C67D25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2890-BF6E-3457-2132-4FFED06C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80D1-EF4F-0399-A7AC-36A4511B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BA75-A220-6E9B-651A-4033E57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851A-5A6F-96FF-4478-1A90BA42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7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889815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698475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14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70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566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82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5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451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17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703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08C-E4D8-9CFB-8A5E-893A8AEE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8E38-C290-EBDA-B464-83D61E308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D13B-F582-F65E-2C04-57E64D36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B345-0200-04F0-2C35-E2636C4F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BEB21-3F26-A221-6E02-7669092B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741B-C296-C5AF-1581-11DDDD4C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609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3619294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3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854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5623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66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324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2999495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850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78F4-582E-8514-F94E-1799260A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9EB1-B772-3073-E7F4-D904580E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257E8-00BE-59B2-5CFE-70C3D13C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90450-B688-60BD-79F7-D2C6BCFC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70ED-6767-AB34-B008-6B2B83A1B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0BE2B-23EB-916C-5C1C-1C31D1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1795A-D63C-48C1-1F6A-EC01D2DA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60CDA-413F-0E89-4FDF-BCB29A53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22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845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9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8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693778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4575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3524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8299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07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5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4D57-AD2C-B403-431E-A162D67C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74248-DE46-8282-9074-5D984E74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28014-A78E-C9EC-60EF-D29C2B30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5528-26D8-47FF-2252-E90806B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87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6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4830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237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037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46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5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0055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9169076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824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43014-1C70-ACB9-5F9D-DC273F82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EF4CA-302B-B0F6-D8A1-F54B9A55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9E44-C1F0-7D46-7A98-EE49AB2B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65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381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327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7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2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387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78751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9706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6085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044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061440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8FCE-2E56-1EC6-E3AB-9AC2EC9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E3F8-4E39-C010-238B-8C540B16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722B-506D-9615-BD50-987A3010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E949-D48F-F85D-086B-30A201C0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977B-075B-448E-ADD3-F6891569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5726-C67E-912A-3A0E-E584FF41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81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869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00268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140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9990928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850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67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438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7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660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04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DE21-010C-9B3F-BD2C-6A6B98D3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75944-491A-55E5-9E00-E95CB5884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613E-D723-FBE0-A684-CA320DAD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AA91-D4F4-4E1B-9387-F21B668B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EC793-E1F6-4BBC-369F-68BE7DB2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B692-6358-1FFA-9FDE-CF9A7C0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13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38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3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157261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5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78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837494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5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56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2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36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CAB26-789D-FFA8-06F1-701CCC3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2BD0-A778-E847-6715-5ABE405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A18B-B310-03D2-9D85-03A19D2F8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89D06-55BB-4A06-8261-393FEB80201C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1830-6C3A-15C2-34BE-1CF3BCAF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692-4472-7760-94EE-AD239CEC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DB99-D85A-465D-9A71-14303400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959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Jura</vt:lpstr>
      <vt:lpstr>Mulish</vt:lpstr>
      <vt:lpstr>Red Hat Mono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Коротко о динамической типизации</vt:lpstr>
      <vt:lpstr>Математические операторы</vt:lpstr>
      <vt:lpstr>Операторы сравнения</vt:lpstr>
      <vt:lpstr>Блоки</vt:lpstr>
      <vt:lpstr>Характерные черты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2022-10-10T13:48:04Z</dcterms:created>
  <dcterms:modified xsi:type="dcterms:W3CDTF">2022-10-10T13:48:57Z</dcterms:modified>
</cp:coreProperties>
</file>