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97" r:id="rId3"/>
    <p:sldId id="598" r:id="rId4"/>
    <p:sldId id="599" r:id="rId5"/>
    <p:sldId id="600" r:id="rId6"/>
    <p:sldId id="83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DDE11-4369-41E3-9F7B-29AD0DC9E394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513749FC-4934-46BD-9E5B-F9D5B46DC15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Выделенный </a:t>
          </a:r>
          <a:r>
            <a:rPr lang="en-US" dirty="0">
              <a:latin typeface="Jura" pitchFamily="2" charset="0"/>
              <a:ea typeface="Jura" pitchFamily="2" charset="0"/>
            </a:rPr>
            <a:t>View </a:t>
          </a:r>
          <a:r>
            <a:rPr lang="ru-RU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F3BAFE0E-775A-42EE-8104-CF6EE9230D29}" type="parTrans" cxnId="{70AB86D2-2A9A-4B35-BD19-05AFDD548685}">
      <dgm:prSet/>
      <dgm:spPr/>
      <dgm:t>
        <a:bodyPr/>
        <a:lstStyle/>
        <a:p>
          <a:endParaRPr lang="en-US"/>
        </a:p>
      </dgm:t>
    </dgm:pt>
    <dgm:pt modelId="{26871F20-147E-4E56-9944-642881CA8E47}" type="sibTrans" cxnId="{70AB86D2-2A9A-4B35-BD19-05AFDD548685}">
      <dgm:prSet/>
      <dgm:spPr/>
      <dgm:t>
        <a:bodyPr/>
        <a:lstStyle/>
        <a:p>
          <a:endParaRPr lang="en-US"/>
        </a:p>
      </dgm:t>
    </dgm:pt>
    <dgm:pt modelId="{F92EB04E-F298-496C-9E45-2A8AD9640B9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E4EEB1B6-E55C-4625-9275-E783031EFC01}" type="parTrans" cxnId="{F004F74A-A75D-4F31-821A-8EE24EB70EBA}">
      <dgm:prSet/>
      <dgm:spPr/>
      <dgm:t>
        <a:bodyPr/>
        <a:lstStyle/>
        <a:p>
          <a:endParaRPr lang="en-US"/>
        </a:p>
      </dgm:t>
    </dgm:pt>
    <dgm:pt modelId="{F39587F7-B4CF-46EB-8896-9107FBC56839}" type="sibTrans" cxnId="{F004F74A-A75D-4F31-821A-8EE24EB70EBA}">
      <dgm:prSet/>
      <dgm:spPr/>
      <dgm:t>
        <a:bodyPr/>
        <a:lstStyle/>
        <a:p>
          <a:endParaRPr lang="en-US"/>
        </a:p>
      </dgm:t>
    </dgm:pt>
    <dgm:pt modelId="{01DBA151-123A-4EAB-A052-4D02A729798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30410774-3BF0-400C-847F-F1599BCFD48B}" type="parTrans" cxnId="{3C13EF45-2048-475E-85BC-6132E3795AAA}">
      <dgm:prSet/>
      <dgm:spPr/>
      <dgm:t>
        <a:bodyPr/>
        <a:lstStyle/>
        <a:p>
          <a:endParaRPr lang="en-US"/>
        </a:p>
      </dgm:t>
    </dgm:pt>
    <dgm:pt modelId="{A8860D21-00E1-4CB9-B3BA-DACD1DAAF5B0}" type="sibTrans" cxnId="{3C13EF45-2048-475E-85BC-6132E3795AAA}">
      <dgm:prSet/>
      <dgm:spPr/>
      <dgm:t>
        <a:bodyPr/>
        <a:lstStyle/>
        <a:p>
          <a:endParaRPr lang="en-US"/>
        </a:p>
      </dgm:t>
    </dgm:pt>
    <dgm:pt modelId="{BA44FAC6-2403-4301-A5B7-1D0C6804E956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dirty="0" err="1">
              <a:latin typeface="Jura" pitchFamily="2" charset="0"/>
              <a:ea typeface="Jura" pitchFamily="2" charset="0"/>
            </a:rPr>
            <a:t>etc</a:t>
          </a:r>
          <a:r>
            <a:rPr lang="ru-RU" dirty="0">
              <a:latin typeface="Jura" pitchFamily="2" charset="0"/>
              <a:ea typeface="Jura" pitchFamily="2" charset="0"/>
            </a:rPr>
            <a:t>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8CE5177A-B77A-4C10-988F-B9D05AE5C8D1}" type="parTrans" cxnId="{BD1FF132-2DE3-4E85-A60F-711A5CF81A88}">
      <dgm:prSet/>
      <dgm:spPr/>
      <dgm:t>
        <a:bodyPr/>
        <a:lstStyle/>
        <a:p>
          <a:endParaRPr lang="en-US"/>
        </a:p>
      </dgm:t>
    </dgm:pt>
    <dgm:pt modelId="{03F52A85-9733-4458-9DCC-F3210F49D6E8}" type="sibTrans" cxnId="{BD1FF132-2DE3-4E85-A60F-711A5CF81A88}">
      <dgm:prSet/>
      <dgm:spPr/>
      <dgm:t>
        <a:bodyPr/>
        <a:lstStyle/>
        <a:p>
          <a:endParaRPr lang="en-US"/>
        </a:p>
      </dgm:t>
    </dgm:pt>
    <dgm:pt modelId="{B8ADEEB3-CEBF-4B00-BF5E-F86A7FC6FD58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C517D51-C47C-4285-8C51-70E8D961C609}" type="parTrans" cxnId="{61E34F0D-A544-4930-AFE9-87EEED2ABCF3}">
      <dgm:prSet/>
      <dgm:spPr/>
      <dgm:t>
        <a:bodyPr/>
        <a:lstStyle/>
        <a:p>
          <a:endParaRPr lang="en-US"/>
        </a:p>
      </dgm:t>
    </dgm:pt>
    <dgm:pt modelId="{B78F5F2B-91E3-4CA3-B83A-67D19A7D37BB}" type="sibTrans" cxnId="{61E34F0D-A544-4930-AFE9-87EEED2ABCF3}">
      <dgm:prSet/>
      <dgm:spPr/>
      <dgm:t>
        <a:bodyPr/>
        <a:lstStyle/>
        <a:p>
          <a:endParaRPr lang="en-US"/>
        </a:p>
      </dgm:t>
    </dgm:pt>
    <dgm:pt modelId="{7544CDEF-C375-4E1F-9CB9-066313F4C712}" type="pres">
      <dgm:prSet presAssocID="{2C3DDE11-4369-41E3-9F7B-29AD0DC9E394}" presName="Name0" presStyleCnt="0">
        <dgm:presLayoutVars>
          <dgm:dir/>
          <dgm:animLvl val="lvl"/>
          <dgm:resizeHandles val="exact"/>
        </dgm:presLayoutVars>
      </dgm:prSet>
      <dgm:spPr/>
    </dgm:pt>
    <dgm:pt modelId="{31A15790-8633-46D1-9DD0-54E6D808F86E}" type="pres">
      <dgm:prSet presAssocID="{B8ADEEB3-CEBF-4B00-BF5E-F86A7FC6FD58}" presName="boxAndChildren" presStyleCnt="0"/>
      <dgm:spPr/>
    </dgm:pt>
    <dgm:pt modelId="{86EDEAA4-9100-4ED0-9762-917F8115B709}" type="pres">
      <dgm:prSet presAssocID="{B8ADEEB3-CEBF-4B00-BF5E-F86A7FC6FD58}" presName="parentTextBox" presStyleLbl="node1" presStyleIdx="0" presStyleCnt="5"/>
      <dgm:spPr/>
    </dgm:pt>
    <dgm:pt modelId="{FA908946-4256-40AC-B148-BC3A668DF8ED}" type="pres">
      <dgm:prSet presAssocID="{03F52A85-9733-4458-9DCC-F3210F49D6E8}" presName="sp" presStyleCnt="0"/>
      <dgm:spPr/>
    </dgm:pt>
    <dgm:pt modelId="{CC8C0629-266F-4113-9C67-B20C4555F8EF}" type="pres">
      <dgm:prSet presAssocID="{BA44FAC6-2403-4301-A5B7-1D0C6804E956}" presName="arrowAndChildren" presStyleCnt="0"/>
      <dgm:spPr/>
    </dgm:pt>
    <dgm:pt modelId="{8F13876A-1E80-44C3-A578-D1BC44482176}" type="pres">
      <dgm:prSet presAssocID="{BA44FAC6-2403-4301-A5B7-1D0C6804E956}" presName="parentTextArrow" presStyleLbl="node1" presStyleIdx="1" presStyleCnt="5"/>
      <dgm:spPr/>
    </dgm:pt>
    <dgm:pt modelId="{EDB8356D-C922-485D-A7D7-B6C113B7447B}" type="pres">
      <dgm:prSet presAssocID="{A8860D21-00E1-4CB9-B3BA-DACD1DAAF5B0}" presName="sp" presStyleCnt="0"/>
      <dgm:spPr/>
    </dgm:pt>
    <dgm:pt modelId="{9B1D3431-53D7-4838-A632-FF8AB2223728}" type="pres">
      <dgm:prSet presAssocID="{01DBA151-123A-4EAB-A052-4D02A7297985}" presName="arrowAndChildren" presStyleCnt="0"/>
      <dgm:spPr/>
    </dgm:pt>
    <dgm:pt modelId="{7650B082-6111-4695-9E70-E0E20D2EE9C9}" type="pres">
      <dgm:prSet presAssocID="{01DBA151-123A-4EAB-A052-4D02A7297985}" presName="parentTextArrow" presStyleLbl="node1" presStyleIdx="2" presStyleCnt="5"/>
      <dgm:spPr/>
    </dgm:pt>
    <dgm:pt modelId="{131668D2-1FFF-4E15-9C12-AB1E090AC5D9}" type="pres">
      <dgm:prSet presAssocID="{F39587F7-B4CF-46EB-8896-9107FBC56839}" presName="sp" presStyleCnt="0"/>
      <dgm:spPr/>
    </dgm:pt>
    <dgm:pt modelId="{3FC2E8C9-B3AF-4C43-9733-88175CE55307}" type="pres">
      <dgm:prSet presAssocID="{F92EB04E-F298-496C-9E45-2A8AD9640B9E}" presName="arrowAndChildren" presStyleCnt="0"/>
      <dgm:spPr/>
    </dgm:pt>
    <dgm:pt modelId="{6089666A-EE5D-4A2F-AAE5-1EA21ABB4FF4}" type="pres">
      <dgm:prSet presAssocID="{F92EB04E-F298-496C-9E45-2A8AD9640B9E}" presName="parentTextArrow" presStyleLbl="node1" presStyleIdx="3" presStyleCnt="5"/>
      <dgm:spPr/>
    </dgm:pt>
    <dgm:pt modelId="{4A0CB0C1-8FD2-468B-A75E-443FC6E8AABC}" type="pres">
      <dgm:prSet presAssocID="{26871F20-147E-4E56-9944-642881CA8E47}" presName="sp" presStyleCnt="0"/>
      <dgm:spPr/>
    </dgm:pt>
    <dgm:pt modelId="{7B0CD6B7-1EDA-4FF1-88B8-C5FA6C82449F}" type="pres">
      <dgm:prSet presAssocID="{513749FC-4934-46BD-9E5B-F9D5B46DC15B}" presName="arrowAndChildren" presStyleCnt="0"/>
      <dgm:spPr/>
    </dgm:pt>
    <dgm:pt modelId="{9464F691-38A5-43FB-B62E-88CC50DB311F}" type="pres">
      <dgm:prSet presAssocID="{513749FC-4934-46BD-9E5B-F9D5B46DC15B}" presName="parentTextArrow" presStyleLbl="node1" presStyleIdx="4" presStyleCnt="5"/>
      <dgm:spPr/>
    </dgm:pt>
  </dgm:ptLst>
  <dgm:cxnLst>
    <dgm:cxn modelId="{61E34F0D-A544-4930-AFE9-87EEED2ABCF3}" srcId="{2C3DDE11-4369-41E3-9F7B-29AD0DC9E394}" destId="{B8ADEEB3-CEBF-4B00-BF5E-F86A7FC6FD58}" srcOrd="4" destOrd="0" parTransId="{CC517D51-C47C-4285-8C51-70E8D961C609}" sibTransId="{B78F5F2B-91E3-4CA3-B83A-67D19A7D37BB}"/>
    <dgm:cxn modelId="{BD1FF132-2DE3-4E85-A60F-711A5CF81A88}" srcId="{2C3DDE11-4369-41E3-9F7B-29AD0DC9E394}" destId="{BA44FAC6-2403-4301-A5B7-1D0C6804E956}" srcOrd="3" destOrd="0" parTransId="{8CE5177A-B77A-4C10-988F-B9D05AE5C8D1}" sibTransId="{03F52A85-9733-4458-9DCC-F3210F49D6E8}"/>
    <dgm:cxn modelId="{D3EBE85E-A453-46FC-895E-A21B1D1223B9}" type="presOf" srcId="{F92EB04E-F298-496C-9E45-2A8AD9640B9E}" destId="{6089666A-EE5D-4A2F-AAE5-1EA21ABB4FF4}" srcOrd="0" destOrd="0" presId="urn:microsoft.com/office/officeart/2005/8/layout/process4"/>
    <dgm:cxn modelId="{3C13EF45-2048-475E-85BC-6132E3795AAA}" srcId="{2C3DDE11-4369-41E3-9F7B-29AD0DC9E394}" destId="{01DBA151-123A-4EAB-A052-4D02A7297985}" srcOrd="2" destOrd="0" parTransId="{30410774-3BF0-400C-847F-F1599BCFD48B}" sibTransId="{A8860D21-00E1-4CB9-B3BA-DACD1DAAF5B0}"/>
    <dgm:cxn modelId="{01603868-2D80-45AA-BE2E-18755BD5AF94}" type="presOf" srcId="{B8ADEEB3-CEBF-4B00-BF5E-F86A7FC6FD58}" destId="{86EDEAA4-9100-4ED0-9762-917F8115B709}" srcOrd="0" destOrd="0" presId="urn:microsoft.com/office/officeart/2005/8/layout/process4"/>
    <dgm:cxn modelId="{F004F74A-A75D-4F31-821A-8EE24EB70EBA}" srcId="{2C3DDE11-4369-41E3-9F7B-29AD0DC9E394}" destId="{F92EB04E-F298-496C-9E45-2A8AD9640B9E}" srcOrd="1" destOrd="0" parTransId="{E4EEB1B6-E55C-4625-9275-E783031EFC01}" sibTransId="{F39587F7-B4CF-46EB-8896-9107FBC56839}"/>
    <dgm:cxn modelId="{D5D45683-5364-4110-B67C-10E918A53E5B}" type="presOf" srcId="{2C3DDE11-4369-41E3-9F7B-29AD0DC9E394}" destId="{7544CDEF-C375-4E1F-9CB9-066313F4C712}" srcOrd="0" destOrd="0" presId="urn:microsoft.com/office/officeart/2005/8/layout/process4"/>
    <dgm:cxn modelId="{D2977EB4-2ED4-4BD0-AC29-E7094CF87D6C}" type="presOf" srcId="{01DBA151-123A-4EAB-A052-4D02A7297985}" destId="{7650B082-6111-4695-9E70-E0E20D2EE9C9}" srcOrd="0" destOrd="0" presId="urn:microsoft.com/office/officeart/2005/8/layout/process4"/>
    <dgm:cxn modelId="{52122BBA-2E53-4B6F-B2D8-D66B168CBCA4}" type="presOf" srcId="{BA44FAC6-2403-4301-A5B7-1D0C6804E956}" destId="{8F13876A-1E80-44C3-A578-D1BC44482176}" srcOrd="0" destOrd="0" presId="urn:microsoft.com/office/officeart/2005/8/layout/process4"/>
    <dgm:cxn modelId="{70AB86D2-2A9A-4B35-BD19-05AFDD548685}" srcId="{2C3DDE11-4369-41E3-9F7B-29AD0DC9E394}" destId="{513749FC-4934-46BD-9E5B-F9D5B46DC15B}" srcOrd="0" destOrd="0" parTransId="{F3BAFE0E-775A-42EE-8104-CF6EE9230D29}" sibTransId="{26871F20-147E-4E56-9944-642881CA8E47}"/>
    <dgm:cxn modelId="{2F2931D5-1389-4AED-9686-D7E04CDB03E5}" type="presOf" srcId="{513749FC-4934-46BD-9E5B-F9D5B46DC15B}" destId="{9464F691-38A5-43FB-B62E-88CC50DB311F}" srcOrd="0" destOrd="0" presId="urn:microsoft.com/office/officeart/2005/8/layout/process4"/>
    <dgm:cxn modelId="{5C2088DF-01CB-409A-AC19-9BEB37E9551A}" type="presParOf" srcId="{7544CDEF-C375-4E1F-9CB9-066313F4C712}" destId="{31A15790-8633-46D1-9DD0-54E6D808F86E}" srcOrd="0" destOrd="0" presId="urn:microsoft.com/office/officeart/2005/8/layout/process4"/>
    <dgm:cxn modelId="{792EB940-B9C5-4A8A-A336-B562BD7D80B7}" type="presParOf" srcId="{31A15790-8633-46D1-9DD0-54E6D808F86E}" destId="{86EDEAA4-9100-4ED0-9762-917F8115B709}" srcOrd="0" destOrd="0" presId="urn:microsoft.com/office/officeart/2005/8/layout/process4"/>
    <dgm:cxn modelId="{89D245E4-294B-4317-83BB-574CF854895C}" type="presParOf" srcId="{7544CDEF-C375-4E1F-9CB9-066313F4C712}" destId="{FA908946-4256-40AC-B148-BC3A668DF8ED}" srcOrd="1" destOrd="0" presId="urn:microsoft.com/office/officeart/2005/8/layout/process4"/>
    <dgm:cxn modelId="{B8DD6416-C973-4D7B-8A1C-9810AAA78253}" type="presParOf" srcId="{7544CDEF-C375-4E1F-9CB9-066313F4C712}" destId="{CC8C0629-266F-4113-9C67-B20C4555F8EF}" srcOrd="2" destOrd="0" presId="urn:microsoft.com/office/officeart/2005/8/layout/process4"/>
    <dgm:cxn modelId="{CF4815C7-657F-4870-B9EE-A20FC396820D}" type="presParOf" srcId="{CC8C0629-266F-4113-9C67-B20C4555F8EF}" destId="{8F13876A-1E80-44C3-A578-D1BC44482176}" srcOrd="0" destOrd="0" presId="urn:microsoft.com/office/officeart/2005/8/layout/process4"/>
    <dgm:cxn modelId="{0068755A-272F-4BF6-86A4-2E511BA54277}" type="presParOf" srcId="{7544CDEF-C375-4E1F-9CB9-066313F4C712}" destId="{EDB8356D-C922-485D-A7D7-B6C113B7447B}" srcOrd="3" destOrd="0" presId="urn:microsoft.com/office/officeart/2005/8/layout/process4"/>
    <dgm:cxn modelId="{CC9D80A5-A73C-40C0-BA4C-87672029F3A4}" type="presParOf" srcId="{7544CDEF-C375-4E1F-9CB9-066313F4C712}" destId="{9B1D3431-53D7-4838-A632-FF8AB2223728}" srcOrd="4" destOrd="0" presId="urn:microsoft.com/office/officeart/2005/8/layout/process4"/>
    <dgm:cxn modelId="{5E63EE51-BB79-4FEC-9AC2-B39E20B0BA90}" type="presParOf" srcId="{9B1D3431-53D7-4838-A632-FF8AB2223728}" destId="{7650B082-6111-4695-9E70-E0E20D2EE9C9}" srcOrd="0" destOrd="0" presId="urn:microsoft.com/office/officeart/2005/8/layout/process4"/>
    <dgm:cxn modelId="{5A7FC095-5113-402F-8599-FE796B70C43D}" type="presParOf" srcId="{7544CDEF-C375-4E1F-9CB9-066313F4C712}" destId="{131668D2-1FFF-4E15-9C12-AB1E090AC5D9}" srcOrd="5" destOrd="0" presId="urn:microsoft.com/office/officeart/2005/8/layout/process4"/>
    <dgm:cxn modelId="{E493C9EC-2660-461D-8E01-8C3556D4FEC9}" type="presParOf" srcId="{7544CDEF-C375-4E1F-9CB9-066313F4C712}" destId="{3FC2E8C9-B3AF-4C43-9733-88175CE55307}" srcOrd="6" destOrd="0" presId="urn:microsoft.com/office/officeart/2005/8/layout/process4"/>
    <dgm:cxn modelId="{48FE8FF7-1FC1-4C26-84CA-1B0EEC9698A0}" type="presParOf" srcId="{3FC2E8C9-B3AF-4C43-9733-88175CE55307}" destId="{6089666A-EE5D-4A2F-AAE5-1EA21ABB4FF4}" srcOrd="0" destOrd="0" presId="urn:microsoft.com/office/officeart/2005/8/layout/process4"/>
    <dgm:cxn modelId="{30505C5A-7ACF-4468-9C39-C5690B8A7727}" type="presParOf" srcId="{7544CDEF-C375-4E1F-9CB9-066313F4C712}" destId="{4A0CB0C1-8FD2-468B-A75E-443FC6E8AABC}" srcOrd="7" destOrd="0" presId="urn:microsoft.com/office/officeart/2005/8/layout/process4"/>
    <dgm:cxn modelId="{2B382F2E-BB21-480E-B475-AFBD7A2935AF}" type="presParOf" srcId="{7544CDEF-C375-4E1F-9CB9-066313F4C712}" destId="{7B0CD6B7-1EDA-4FF1-88B8-C5FA6C82449F}" srcOrd="8" destOrd="0" presId="urn:microsoft.com/office/officeart/2005/8/layout/process4"/>
    <dgm:cxn modelId="{271D7BCE-EAB1-41FE-822F-581345D49F19}" type="presParOf" srcId="{7B0CD6B7-1EDA-4FF1-88B8-C5FA6C82449F}" destId="{9464F691-38A5-43FB-B62E-88CC50DB311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EAA4-9100-4ED0-9762-917F8115B709}">
      <dsp:nvSpPr>
        <dsp:cNvPr id="0" name=""/>
        <dsp:cNvSpPr/>
      </dsp:nvSpPr>
      <dsp:spPr>
        <a:xfrm>
          <a:off x="0" y="3072453"/>
          <a:ext cx="10515600" cy="5040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Происходит перенаправление на страницу, которая логически следует за отправкой формы (например, подтверждение сохранения данных)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>
        <a:off x="0" y="3072453"/>
        <a:ext cx="10515600" cy="504061"/>
      </dsp:txXfrm>
    </dsp:sp>
    <dsp:sp modelId="{8F13876A-1E80-44C3-A578-D1BC44482176}">
      <dsp:nvSpPr>
        <dsp:cNvPr id="0" name=""/>
        <dsp:cNvSpPr/>
      </dsp:nvSpPr>
      <dsp:spPr>
        <a:xfrm rot="10800000">
          <a:off x="0" y="2304767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При успешной валидации данные могут быть обработаны (сохранены, перенаправлены, отображены пользователю </a:t>
          </a:r>
          <a:r>
            <a:rPr lang="en-US" sz="1200" kern="1200" dirty="0" err="1">
              <a:latin typeface="Jura" pitchFamily="2" charset="0"/>
              <a:ea typeface="Jura" pitchFamily="2" charset="0"/>
            </a:rPr>
            <a:t>etc</a:t>
          </a:r>
          <a:r>
            <a:rPr lang="ru-RU" sz="1200" kern="1200" dirty="0">
              <a:latin typeface="Jura" pitchFamily="2" charset="0"/>
              <a:ea typeface="Jura" pitchFamily="2" charset="0"/>
            </a:rPr>
            <a:t>)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2304767"/>
        <a:ext cx="10515600" cy="503732"/>
      </dsp:txXfrm>
    </dsp:sp>
    <dsp:sp modelId="{7650B082-6111-4695-9E70-E0E20D2EE9C9}">
      <dsp:nvSpPr>
        <dsp:cNvPr id="0" name=""/>
        <dsp:cNvSpPr/>
      </dsp:nvSpPr>
      <dsp:spPr>
        <a:xfrm rot="10800000">
          <a:off x="0" y="1537081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Если валидация проходит неуспешно, то соответствующие сообщения отправляются пользователю, при этом некорректные данные можно удалить из формы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537081"/>
        <a:ext cx="10515600" cy="503732"/>
      </dsp:txXfrm>
    </dsp:sp>
    <dsp:sp modelId="{6089666A-EE5D-4A2F-AAE5-1EA21ABB4FF4}">
      <dsp:nvSpPr>
        <dsp:cNvPr id="0" name=""/>
        <dsp:cNvSpPr/>
      </dsp:nvSpPr>
      <dsp:spPr>
        <a:xfrm rot="10800000">
          <a:off x="0" y="769396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Данные формы проходят валидацию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769396"/>
        <a:ext cx="10515600" cy="503732"/>
      </dsp:txXfrm>
    </dsp:sp>
    <dsp:sp modelId="{9464F691-38A5-43FB-B62E-88CC50DB311F}">
      <dsp:nvSpPr>
        <dsp:cNvPr id="0" name=""/>
        <dsp:cNvSpPr/>
      </dsp:nvSpPr>
      <dsp:spPr>
        <a:xfrm rot="10800000">
          <a:off x="0" y="1710"/>
          <a:ext cx="10515600" cy="7752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>
              <a:latin typeface="Jura" pitchFamily="2" charset="0"/>
              <a:ea typeface="Jura" pitchFamily="2" charset="0"/>
            </a:rPr>
            <a:t>Выделенный </a:t>
          </a:r>
          <a:r>
            <a:rPr lang="en-US" sz="1200" kern="1200" dirty="0">
              <a:latin typeface="Jura" pitchFamily="2" charset="0"/>
              <a:ea typeface="Jura" pitchFamily="2" charset="0"/>
            </a:rPr>
            <a:t>View </a:t>
          </a:r>
          <a:r>
            <a:rPr lang="ru-RU" sz="1200" kern="1200" dirty="0">
              <a:latin typeface="Jura" pitchFamily="2" charset="0"/>
              <a:ea typeface="Jura" pitchFamily="2" charset="0"/>
            </a:rPr>
            <a:t>создаёт объект формы или получает заполненный данными объект в зависимости от типа запроса</a:t>
          </a:r>
          <a:endParaRPr lang="en-US" sz="1200" kern="1200" dirty="0">
            <a:latin typeface="Jura" pitchFamily="2" charset="0"/>
            <a:ea typeface="Jura" pitchFamily="2" charset="0"/>
          </a:endParaRPr>
        </a:p>
      </dsp:txBody>
      <dsp:txXfrm rot="10800000">
        <a:off x="0" y="1710"/>
        <a:ext cx="10515600" cy="50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AC3C-A587-F55C-1219-E7DCE6EC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7AF63-59C0-7D1E-89B8-0934D95F4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E95D-E5DC-12DB-484B-6664FB52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1BDA-C9CB-77D2-F901-5B16A0AC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DA28-D7F3-7547-0725-A13E426D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2FA1-2823-96ED-0F13-2D71B6F1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F4089-3598-84D6-6ADD-73AEC2400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0D6F-2E07-FFEF-0F1D-BC345DE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972-AADE-0E42-FFF0-FD71360A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F996-46C7-A4D4-4BB5-F6E8E000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86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478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30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05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22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1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59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68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232521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61123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B7B2D-67EE-72F0-92C8-03F0D98DA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A72F-DF91-1ADC-CC5B-56CCBFAF1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0D72-5C03-4245-50EA-96AABC9A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D5CE-1482-765F-6CC6-2D470128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A5DE-2F67-75E9-6611-D92C6BA2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533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82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725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9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9185519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95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728004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4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20981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1894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09430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8371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2041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49454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800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2059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028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7934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32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5077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50161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3002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8385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6772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193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5733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A068-6307-BAF1-2C01-01AB5D05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EF24-35B2-3676-A8B5-BECFDC1D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E196-FE19-21A8-69F8-995D34ED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1D744-CFDB-5D2A-8A1E-05BFD531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CFA5-E681-E40E-C33B-680B5177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48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372267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16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437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56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13796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42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8474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29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5210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6306-7250-CDC3-5D7D-605B4D8D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CA86-B824-B29A-FC5B-551FD853B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8FD43-2CC8-F5B2-26DB-C5A24AD8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C3BCE-4B55-E456-E204-EA531320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3EA9-DFB4-0FD4-5A23-02425DC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21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123004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28720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36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839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398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22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57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956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457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2838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CA7-D790-F55B-D748-A8DFB9F4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9A06-C6DB-C777-A14C-09AED84D5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2CDC-EB36-DAE0-2FA8-0793513F9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58E03-0AE1-0C23-4FE6-A7D2513C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EEDAB-E136-2F71-BB6E-6F76633D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ECBA4-C3A5-2A5E-755D-8B9EBAD2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103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006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9635345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8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967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87912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061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916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81132622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1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8155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A8F2-640B-3456-6394-ECD923DA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586C-273F-56F0-7895-EE479016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5927-55CD-C987-EF39-5A7753644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F9B6D-1BD7-443B-8F13-CE1384658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EBD94-75F1-59F2-2D3D-9DAE64EB5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2D1EB-7086-DDB0-8A24-E060121C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50F7E-F903-B142-020A-5E13F529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971EE-7FA9-84F7-354C-E95EF69E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2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902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36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94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3000072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77193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55006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82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12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995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8A4A-0B0F-CFAA-CFFD-785D7568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77DDE-0C93-54D0-5F1E-7F0086D1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48C5E-E625-2A81-32ED-C1E53238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33104-D832-1C47-8A71-E7FFBE37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50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706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9635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77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4633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56393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57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99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47558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8110786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6099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6C48-5008-DDBA-2787-90AF66CE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3F3FA-AC10-B15D-BDD3-CA4E0CE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9784E-13FD-0241-75D5-06B120D7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24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3409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95510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76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48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1535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470706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4079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1859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730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9485485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B514-71A6-2F9B-B3D5-BCD48664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6409-D30B-9052-59A2-474626FD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CB4C4-79C7-28A5-7552-F52F686FB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C8B26-09ED-0809-FCBC-016DEF45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F8BB-77E8-6CD3-1FEB-E09DFC08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0C6F0-A9FC-19F6-7E39-9626E124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46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1151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9938292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909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3516360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9410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65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0808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184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5259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54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476E-30D1-DFDC-E301-8F6384AF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1B6F6-B111-6426-4985-93EC5C05A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CD80F-1D9B-FEDB-676C-82796139B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E698-1F1F-C96E-EDFB-1C19963A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665B6-6758-D594-9472-C8795CBA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EDBE8-EE80-BF26-3E14-19228559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966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6928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45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814514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7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76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2553750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9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51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01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870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E9A4-2948-0159-613D-E3C1330A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292F-8BEC-5960-C0A9-D94FB0B39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A775-3F0E-1B23-7DF5-94926114A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7AE7-DF7E-4F43-B581-14FE78C01DDE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21D8D-2A2B-162B-8C45-100F0AFF6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093A-77EB-4AB2-FC3B-DE3BB754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D4B44-850C-4C87-92B4-E37E6510B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6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08146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 Form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post_message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/"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"post"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Enter message: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/label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"message"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"text"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message_field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"Your message..."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"Submit"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/div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Группа полей, с помощью которых пользователь может отправлять данные на сервер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EB332-B27E-4650-BA56-3B9C9869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1" y="5178256"/>
            <a:ext cx="6367678" cy="76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C25A8-C602-47D6-9CD4-8373EC25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формы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84E9B55-76C3-46BC-95DC-8CF22088C3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subtitle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content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forms.CharField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image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forms.ImageField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type =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forms.ChoiceField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(choices=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Post.POST_TYPES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label=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'Post 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вручную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.models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</a:p>
          <a:p>
            <a:pPr marL="0" indent="0">
              <a:buNone/>
            </a:pPr>
            <a:endParaRPr lang="en-US" sz="1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AddPostViaModel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forms.ModelForm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1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Meta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model = Post</a:t>
            </a:r>
          </a:p>
          <a:p>
            <a:pPr marL="0" indent="0">
              <a:buNone/>
            </a:pP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fields = (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'subtitle'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'content'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'image'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'type'</a:t>
            </a:r>
            <a:r>
              <a:rPr lang="en-US" sz="1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реализованный на основе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форма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создания</a:t>
            </a:r>
            <a:r>
              <a:rPr lang="en-US" sz="2800" dirty="0"/>
              <a:t> </a:t>
            </a:r>
            <a:r>
              <a:rPr lang="en-US" sz="2800" dirty="0" err="1"/>
              <a:t>нового</a:t>
            </a:r>
            <a:r>
              <a:rPr lang="en-US" sz="2800" dirty="0"/>
              <a:t> </a:t>
            </a:r>
            <a:r>
              <a:rPr lang="en-US" sz="2800" dirty="0" err="1"/>
              <a:t>поста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2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HTML Form </vt:lpstr>
      <vt:lpstr>Обработка формы</vt:lpstr>
      <vt:lpstr>Form</vt:lpstr>
      <vt:lpstr>Form</vt:lpstr>
      <vt:lpstr>Блог: форма для создания нового поста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 </dc:title>
  <dc:creator>Mikita Tsiarentsyeu</dc:creator>
  <cp:lastModifiedBy>Mikita Tsiarentsyeu</cp:lastModifiedBy>
  <cp:revision>1</cp:revision>
  <dcterms:created xsi:type="dcterms:W3CDTF">2023-01-06T13:57:13Z</dcterms:created>
  <dcterms:modified xsi:type="dcterms:W3CDTF">2023-01-06T13:58:01Z</dcterms:modified>
</cp:coreProperties>
</file>