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6" r:id="rId3"/>
    <p:sldId id="717" r:id="rId4"/>
    <p:sldId id="718" r:id="rId5"/>
    <p:sldId id="719" r:id="rId6"/>
    <p:sldId id="720" r:id="rId7"/>
    <p:sldId id="7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break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dirty="0">
            <a:latin typeface="+mj-lt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переходит к следующей итерации</a:t>
          </a:r>
          <a:endParaRPr lang="en-US" dirty="0">
            <a:latin typeface="+mj-lt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pass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не делает ничего</a:t>
          </a:r>
          <a:endParaRPr lang="en-US" dirty="0">
            <a:latin typeface="+mj-lt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else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</a:rPr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+mj-lt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+mj-lt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break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pass</a:t>
          </a:r>
          <a:r>
            <a:rPr lang="en-US" sz="1800" kern="1200" dirty="0">
              <a:latin typeface="+mj-lt"/>
            </a:rPr>
            <a:t> – </a:t>
          </a:r>
          <a:r>
            <a:rPr lang="ru-RU" sz="1800" kern="1200" dirty="0">
              <a:latin typeface="+mj-lt"/>
              <a:ea typeface="Jura" pitchFamily="2" charset="0"/>
            </a:rPr>
            <a:t>не делает ничего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cs typeface="JetBrains Mono" panose="02000009000000000000" pitchFamily="49" charset="0"/>
            </a:rPr>
            <a:t>else</a:t>
          </a:r>
          <a:r>
            <a:rPr lang="en-US" sz="1800" kern="1200" dirty="0">
              <a:latin typeface="+mj-lt"/>
            </a:rPr>
            <a:t> </a:t>
          </a:r>
          <a:r>
            <a:rPr lang="ru-RU" sz="1800" kern="1200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>
              <a:latin typeface="+mj-lt"/>
            </a:rPr>
            <a:t> </a:t>
          </a:r>
          <a:r>
            <a:rPr lang="en-US" sz="1800" b="1" kern="1200" dirty="0">
              <a:latin typeface="+mj-lt"/>
            </a:rPr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1067368"/>
            <a:satOff val="5739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5189-A557-D2F2-1A0A-6DAA8B19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E92E9-879A-CA85-4D90-B807097E8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C131-50D5-A1EC-BD6F-9BCEDA12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BD9C3-9A5C-E6C3-8D69-E5050302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3AFA-29E8-D6D3-A843-758308D2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C14C-EAEB-8C25-73F2-210B6E69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9354C-8BFE-4CD2-10F1-2DE06D977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D5C2-D02C-B688-758D-52DC39D3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4B21B-A54D-D099-DDAE-5E39BB2C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7FC9-4ACD-F3B3-DC65-D5A10132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11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44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36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12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79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0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91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31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8058668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01949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40A5D-1711-8C18-5A86-2B39786F0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F4D5B-C172-9479-2273-DE3B10371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6004-E418-6C22-EA7B-A75B19CB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033B1-5BF0-3D2D-EA45-273562F0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088A-0E89-233E-CEC7-8C85B178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57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65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70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3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901476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71912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40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8255745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889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652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9463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4724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5772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750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054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0246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3268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8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841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0635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7158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807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1389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6873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701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128E-A9B2-FA82-DD19-E7F45BE1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DA21-60B3-70C8-D800-0AFB02DE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2A40-4136-E236-EE05-4A0AFA35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65EC-DEC4-2073-C0AD-44DF347E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77BD-DEDC-5A5E-FAEF-1FD2D79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14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197104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2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467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95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9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767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46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342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82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897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2202-C1D6-CE73-16C9-3C51A29C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25629-E243-AD17-A407-2B73611BE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C51C-7592-0080-2ACA-A6D2F307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E8DE-C291-13B9-0739-F88AFAF9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7E58-85DA-94DD-5027-E736EB6A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9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791479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231012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18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58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3473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3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14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992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7076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238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6650-6BD0-8AF0-B4BC-DDE4610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065B-DAE0-6B98-BC32-7749B65BA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E6FC6-2F0A-F25E-4FF6-42941D67D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C56C-FB40-AA63-CF44-E0132164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AEE84-425C-33E2-8B20-3092E337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63232-D1AE-9DFE-63B6-84688BA6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40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0447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0644743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99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5663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1048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7156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7444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0533223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4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3663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A5EB-600A-C35C-03DE-A354E46A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938BC-96ED-ED2B-0BEF-3C631DD3C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0EDA4-64E1-EEA8-3129-99EDC4225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E34B-1340-7448-C64B-D51000C13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51715-76C7-0021-9296-5B028409B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59D15-B3A5-9530-159F-95FC9862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B467E-B7BA-2401-8C83-D03376DD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AC4FF-F3F7-9CB9-DEA9-A2A012A2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0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11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1391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48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4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6633515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02020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2323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88808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6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86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1490-497B-BBC3-6906-7B813F38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AD397-DC2B-87E4-8F72-411B36AC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B1F5D-F486-565F-B331-54FB2AA8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95320-80A2-1F35-9894-016FE8D3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69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468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1464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148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1117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11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0716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2837783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015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55CD7-5544-A93B-498D-70D55F79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7E716-A59B-A3C3-7559-DBA0CB34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391BB-B424-A487-DFCF-84CCDE3D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76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819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78414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0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9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6021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30022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4225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930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056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5868147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4BD-AE3B-1016-BD0D-96BB9AE2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7CB8-175D-9B04-DC07-9CED94F1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A5FBB-CB85-66FE-47ED-AB5412FD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8E837-2443-CAA6-51AF-C76262EE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E57A4-1183-6DC1-06DA-0FD85E17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9BAE-B13C-5838-7CD5-7E462840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439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352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58600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542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4391257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3157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91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551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4900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80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3831-B959-9183-7CFF-56DAE963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3DDF-73C2-4E05-92A6-62313BF2A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BAFA-6A11-9B34-B32E-FB98F3681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5E463-A3AB-C9F9-3EC9-653DEF71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56761-B951-8597-EB37-84EA0E89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EBEBC-2D68-F318-34D4-77585AF2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787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888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37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1116447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52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95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6974564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94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37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4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91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007E2-DD9F-E8A8-31D2-669750E7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545A9-508C-420B-A960-F2187E55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9D90-E012-2E40-B42D-2FB8868AC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3C4E-A3CB-4A68-A099-74A0FB87BB9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B50D-0273-9037-D5B1-341F21F00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C7F0-482F-B0F3-4E19-8E838CBC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91AD-C874-4ACB-BBF5-BCBF0462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78564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Операторы управления циклом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2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Циклы </a:t>
            </a:r>
            <a:r>
              <a:rPr lang="en-US" sz="3600" b="1" dirty="0">
                <a:latin typeface="+mn-lt"/>
                <a:ea typeface="Jura" pitchFamily="2" charset="0"/>
              </a:rPr>
              <a:t>while</a:t>
            </a:r>
            <a:r>
              <a:rPr lang="en-US" sz="3600" dirty="0">
                <a:latin typeface="+mn-lt"/>
                <a:ea typeface="Jura" pitchFamily="2" charset="0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 </a:t>
            </a:r>
            <a:r>
              <a:rPr lang="en-US" sz="3600" b="1" dirty="0">
                <a:latin typeface="+mn-lt"/>
                <a:ea typeface="Jura" pitchFamily="2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749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Итератор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D22B7D-90D7-52BD-AF0B-05235A80D0E1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5522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2022-10-31T13:50:34Z</dcterms:created>
  <dcterms:modified xsi:type="dcterms:W3CDTF">2022-10-31T13:51:03Z</dcterms:modified>
</cp:coreProperties>
</file>