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4" r:id="rId3"/>
    <p:sldId id="295" r:id="rId4"/>
    <p:sldId id="705" r:id="rId5"/>
    <p:sldId id="7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b="1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b="1" dirty="0">
              <a:latin typeface="+mj-lt"/>
              <a:cs typeface="JetBrains Mono" panose="02000009000000000000" pitchFamily="49" charset="0"/>
            </a:rPr>
            <a:t>(s)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вычисление длинны</a:t>
          </a:r>
          <a:endParaRPr lang="en-US" dirty="0">
            <a:latin typeface="+mj-lt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s[0]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взятие первого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конкатенация</a:t>
          </a:r>
          <a:endParaRPr lang="en-US" dirty="0">
            <a:latin typeface="+mj-lt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 * 5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репликация</a:t>
          </a:r>
          <a:r>
            <a:rPr lang="en-US" dirty="0">
              <a:latin typeface="+mj-lt"/>
            </a:rPr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sz="1900" b="1" kern="1200" dirty="0">
              <a:latin typeface="+mj-lt"/>
              <a:cs typeface="JetBrains Mono" panose="02000009000000000000" pitchFamily="49" charset="0"/>
            </a:rPr>
            <a:t>(s)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вычисление длинны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s[0]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взятие первого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конкатенация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 * 5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репликация</a:t>
          </a:r>
          <a:r>
            <a:rPr lang="en-US" sz="1900" kern="1200" dirty="0">
              <a:latin typeface="+mj-lt"/>
            </a:rPr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ECBA-EBC8-A547-F64C-783D2FC17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60F58-BB15-0F5F-99A5-EED1317DA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5A95-EB6B-FACF-05B3-CFF93AA4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D414-8CAC-DD57-5DF0-6BEA8D37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1EB2-6F11-156B-6EC3-755305D8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7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38BA-B000-6711-040F-F224CC0E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0214-E90F-75CA-35F1-3C3279633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82EE-1AEE-3EAF-A27D-ECC1E15C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1500-2765-5D25-6868-5CEB88AF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5980-6725-B145-1E58-4D6A51D0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16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30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13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8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761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2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9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7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45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8745842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53611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904DC-30FF-160E-6F8A-7CFD985B1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BA37A-26AC-8A62-9284-C34D8230B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B4E4D-70DF-D83E-71C2-E0F1185C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D38B4-DBE8-ADC1-384A-97F366A2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07EDF-5FEF-ACFC-E061-FB52AE52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624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32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57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2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760439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3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76246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39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1228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280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7012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2832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0762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7357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380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37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781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05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9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387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019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12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969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581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753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996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AF98-202D-F497-D20F-A4B1F3CE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8C18-11A3-756E-D583-45D3A9C6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CD3D-A8BD-79FC-BEB5-D32F5460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59AA-5720-240B-E219-CC73D0F0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7879-CD48-79B3-C6A7-35D4AD8F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2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1165913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8203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25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76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157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7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9772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7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638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29A6-E09F-6C9C-48D6-0DF4AEAA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6A06-6822-1719-4BF3-2E199021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095E-0C79-E239-41EF-D73B4758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E944-7406-EE90-1132-304BDF9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CDCA-1052-A6F8-275D-0080C447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60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605212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016823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0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1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2458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89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26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1340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540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441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E2C5-3574-952C-9DAB-20D33D05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88FF-14DF-419B-35A8-ADDFFE8C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4BC0D-1ADA-3D52-0446-8197DDE7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C37E-E52E-A252-46F5-935368D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4359-E3CD-7872-550F-DEA5A5DB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A5A2-B235-84E2-3715-C7E83DEF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31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583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8815009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3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7950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42316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9303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9448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8611088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83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8074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C98E-7746-09CF-CB6D-4F2F902C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DA35B-E11F-14E2-67A4-A90AEECE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CFBDE-BEC2-1328-FF26-1C038142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5FC09-7914-2BFC-FFEB-802FAD82F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B728D-AFA8-1F06-D40D-CB3FC84DC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EED49-605A-183A-BE3B-86FA7FFF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2E4FC-84E0-5CA7-7F06-9568DEBE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7AF97-DC99-B163-1D22-9ECE015D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3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96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6393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2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53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5703817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52288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3919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39568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05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851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F33D-2B59-A4C9-62C3-B2C38EC1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08C3B-1917-C42A-7D1C-6D4BDC0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FD436-CFDE-A73A-192C-B4D2EA08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30FD7-D392-CB88-0625-DF493675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600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14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1379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9697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6932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0743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63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0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9415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832009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968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9554D-46F0-EC8D-C0A0-10F2EE7D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B62E1-067A-4654-0412-E37E002F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212C-B341-0993-A050-A60CD40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33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2068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77256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54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49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373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11699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880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906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438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242083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9839-0A8E-DB1B-5F8C-70DD1C3A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AC5C-1589-30AA-7FE4-CE228473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5FACE-DEF8-D1D6-09C2-3931ED6E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FE51-AE2D-C59B-0D8D-0CC3563B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1B48-6CA3-70AD-B8A5-D1072544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56568-381A-17D6-60CA-B8F26379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017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945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08992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2500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5097615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80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31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649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74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767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05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30E8-F9DA-D9C0-D1BD-870AC0C3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941AD-C4F1-6436-C361-1AF979E7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86183-C7C0-7678-6BB5-EDDAC613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32636-2EBD-A262-3A0B-E240421E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145C-A5E3-95F2-6E2A-627F648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9FE7A-3409-AE0E-81B9-D6061369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269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5132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9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581844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25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4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8795930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8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7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29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621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A2C08-5A1A-55D7-81D6-715A9C03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BA49-0419-1E5A-9A30-F73975DE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64D8-DBBB-3E66-FB12-0C045805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B470-6376-4F82-81D5-F2D0A3CCFB7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8CD1-13F7-10DD-6099-01307BCA2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9EFC-7DA9-1FEC-538E-70F65DED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83BF-8AB4-41CC-BC9D-DB67B56B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4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552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Строки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string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2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Строковые методы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Проверка возраста пользователя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3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Строки</vt:lpstr>
      <vt:lpstr>Тип string</vt:lpstr>
      <vt:lpstr>Строковые методы</vt:lpstr>
      <vt:lpstr>Проверка возраста пользователя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Mikita Tsiarentsyeu</dc:creator>
  <cp:lastModifiedBy>Mikita Tsiarentsyeu</cp:lastModifiedBy>
  <cp:revision>1</cp:revision>
  <dcterms:created xsi:type="dcterms:W3CDTF">2022-10-21T13:51:48Z</dcterms:created>
  <dcterms:modified xsi:type="dcterms:W3CDTF">2022-10-21T13:52:12Z</dcterms:modified>
</cp:coreProperties>
</file>