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7" r:id="rId3"/>
    <p:sldId id="708" r:id="rId4"/>
    <p:sldId id="794" r:id="rId5"/>
    <p:sldId id="710" r:id="rId6"/>
    <p:sldId id="711" r:id="rId7"/>
    <p:sldId id="7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позиционно упорядоченный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3DFEFF34-5601-4AC8-B7A6-D6964A467B76}" type="pres">
      <dgm:prSet presAssocID="{B7623AE9-2E16-4569-8880-EACCBDB4D8E0}" presName="vert0" presStyleCnt="0">
        <dgm:presLayoutVars>
          <dgm:dir/>
          <dgm:animOne val="branch"/>
          <dgm:animLvl val="lvl"/>
        </dgm:presLayoutVars>
      </dgm:prSet>
      <dgm:spPr/>
    </dgm:pt>
    <dgm:pt modelId="{950FCDF5-D6BC-4485-8C4B-2808826C9817}" type="pres">
      <dgm:prSet presAssocID="{D367357B-F405-4C78-AA0E-FEE935E19A91}" presName="thickLine" presStyleLbl="alignNode1" presStyleIdx="0" presStyleCnt="3"/>
      <dgm:spPr/>
    </dgm:pt>
    <dgm:pt modelId="{FD481FC0-CE36-4F8D-9097-C1C45CBD22A3}" type="pres">
      <dgm:prSet presAssocID="{D367357B-F405-4C78-AA0E-FEE935E19A91}" presName="horz1" presStyleCnt="0"/>
      <dgm:spPr/>
    </dgm:pt>
    <dgm:pt modelId="{FC40471F-8661-4204-B9BC-A96E963A3508}" type="pres">
      <dgm:prSet presAssocID="{D367357B-F405-4C78-AA0E-FEE935E19A91}" presName="tx1" presStyleLbl="revTx" presStyleIdx="0" presStyleCnt="3"/>
      <dgm:spPr/>
    </dgm:pt>
    <dgm:pt modelId="{AA36DBD4-F5DB-4603-9832-B929D537599E}" type="pres">
      <dgm:prSet presAssocID="{D367357B-F405-4C78-AA0E-FEE935E19A91}" presName="vert1" presStyleCnt="0"/>
      <dgm:spPr/>
    </dgm:pt>
    <dgm:pt modelId="{F3AA587C-AD8B-41D3-8E77-ADBC36E7B19C}" type="pres">
      <dgm:prSet presAssocID="{5F10AE9E-950C-456F-8016-8DBE3D19E196}" presName="thickLine" presStyleLbl="alignNode1" presStyleIdx="1" presStyleCnt="3"/>
      <dgm:spPr/>
    </dgm:pt>
    <dgm:pt modelId="{2209848C-AC0E-4532-934F-F4FF47F1FD7E}" type="pres">
      <dgm:prSet presAssocID="{5F10AE9E-950C-456F-8016-8DBE3D19E196}" presName="horz1" presStyleCnt="0"/>
      <dgm:spPr/>
    </dgm:pt>
    <dgm:pt modelId="{B5906954-B749-48B0-864A-05A8A98ED8FC}" type="pres">
      <dgm:prSet presAssocID="{5F10AE9E-950C-456F-8016-8DBE3D19E196}" presName="tx1" presStyleLbl="revTx" presStyleIdx="1" presStyleCnt="3"/>
      <dgm:spPr/>
    </dgm:pt>
    <dgm:pt modelId="{629F47C0-9937-45E8-AC23-D9AC09E2C96C}" type="pres">
      <dgm:prSet presAssocID="{5F10AE9E-950C-456F-8016-8DBE3D19E196}" presName="vert1" presStyleCnt="0"/>
      <dgm:spPr/>
    </dgm:pt>
    <dgm:pt modelId="{8397222C-58B5-4E46-B484-465024589A37}" type="pres">
      <dgm:prSet presAssocID="{3F8F5B35-AB2F-4FD4-8792-4FFEDFD2A0AB}" presName="thickLine" presStyleLbl="alignNode1" presStyleIdx="2" presStyleCnt="3"/>
      <dgm:spPr/>
    </dgm:pt>
    <dgm:pt modelId="{90B2D4C1-BD68-41A1-AEED-4655DC34EC80}" type="pres">
      <dgm:prSet presAssocID="{3F8F5B35-AB2F-4FD4-8792-4FFEDFD2A0AB}" presName="horz1" presStyleCnt="0"/>
      <dgm:spPr/>
    </dgm:pt>
    <dgm:pt modelId="{933D9486-7E3D-43AF-8848-82B70F3C82B3}" type="pres">
      <dgm:prSet presAssocID="{3F8F5B35-AB2F-4FD4-8792-4FFEDFD2A0AB}" presName="tx1" presStyleLbl="revTx" presStyleIdx="2" presStyleCnt="3"/>
      <dgm:spPr/>
    </dgm:pt>
    <dgm:pt modelId="{EF740C29-D63F-4235-9649-90915CEC154F}" type="pres">
      <dgm:prSet presAssocID="{3F8F5B35-AB2F-4FD4-8792-4FFEDFD2A0AB}" presName="vert1" presStyleCnt="0"/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CB73BF2B-FCE8-445D-99A9-10602DEAA23B}" type="presOf" srcId="{5F10AE9E-950C-456F-8016-8DBE3D19E196}" destId="{B5906954-B749-48B0-864A-05A8A98ED8FC}" srcOrd="0" destOrd="0" presId="urn:microsoft.com/office/officeart/2008/layout/LinedList"/>
    <dgm:cxn modelId="{224AB447-A325-43A8-9ED4-04B380308D5D}" type="presOf" srcId="{D367357B-F405-4C78-AA0E-FEE935E19A91}" destId="{FC40471F-8661-4204-B9BC-A96E963A3508}" srcOrd="0" destOrd="0" presId="urn:microsoft.com/office/officeart/2008/layout/LinedList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2CCD89B1-247E-4F42-B2D6-DF4FD5ACF7A9}" type="presOf" srcId="{3F8F5B35-AB2F-4FD4-8792-4FFEDFD2A0AB}" destId="{933D9486-7E3D-43AF-8848-82B70F3C82B3}" srcOrd="0" destOrd="0" presId="urn:microsoft.com/office/officeart/2008/layout/LinedList"/>
    <dgm:cxn modelId="{73DD3FE0-4E9D-4B06-B5C6-EAC2F37B0F17}" type="presOf" srcId="{B7623AE9-2E16-4569-8880-EACCBDB4D8E0}" destId="{3DFEFF34-5601-4AC8-B7A6-D6964A467B76}" srcOrd="0" destOrd="0" presId="urn:microsoft.com/office/officeart/2008/layout/LinedList"/>
    <dgm:cxn modelId="{FDB2DDCB-066F-41F4-890B-3F053CE3D46B}" type="presParOf" srcId="{3DFEFF34-5601-4AC8-B7A6-D6964A467B76}" destId="{950FCDF5-D6BC-4485-8C4B-2808826C9817}" srcOrd="0" destOrd="0" presId="urn:microsoft.com/office/officeart/2008/layout/LinedList"/>
    <dgm:cxn modelId="{0988650E-6F97-4442-95DD-DF1BD048A7D4}" type="presParOf" srcId="{3DFEFF34-5601-4AC8-B7A6-D6964A467B76}" destId="{FD481FC0-CE36-4F8D-9097-C1C45CBD22A3}" srcOrd="1" destOrd="0" presId="urn:microsoft.com/office/officeart/2008/layout/LinedList"/>
    <dgm:cxn modelId="{A2DBAE3B-CFB7-4C06-8623-7CA5CADB1D3A}" type="presParOf" srcId="{FD481FC0-CE36-4F8D-9097-C1C45CBD22A3}" destId="{FC40471F-8661-4204-B9BC-A96E963A3508}" srcOrd="0" destOrd="0" presId="urn:microsoft.com/office/officeart/2008/layout/LinedList"/>
    <dgm:cxn modelId="{742B9880-CD63-41C3-A15E-F408BD3CC6C6}" type="presParOf" srcId="{FD481FC0-CE36-4F8D-9097-C1C45CBD22A3}" destId="{AA36DBD4-F5DB-4603-9832-B929D537599E}" srcOrd="1" destOrd="0" presId="urn:microsoft.com/office/officeart/2008/layout/LinedList"/>
    <dgm:cxn modelId="{76B7D694-893B-440D-9E05-6040F41B93B6}" type="presParOf" srcId="{3DFEFF34-5601-4AC8-B7A6-D6964A467B76}" destId="{F3AA587C-AD8B-41D3-8E77-ADBC36E7B19C}" srcOrd="2" destOrd="0" presId="urn:microsoft.com/office/officeart/2008/layout/LinedList"/>
    <dgm:cxn modelId="{361DC211-D1B7-4F70-8BF4-80E3F86A57D6}" type="presParOf" srcId="{3DFEFF34-5601-4AC8-B7A6-D6964A467B76}" destId="{2209848C-AC0E-4532-934F-F4FF47F1FD7E}" srcOrd="3" destOrd="0" presId="urn:microsoft.com/office/officeart/2008/layout/LinedList"/>
    <dgm:cxn modelId="{95105B6A-1E4E-423D-B497-65E9A7164D52}" type="presParOf" srcId="{2209848C-AC0E-4532-934F-F4FF47F1FD7E}" destId="{B5906954-B749-48B0-864A-05A8A98ED8FC}" srcOrd="0" destOrd="0" presId="urn:microsoft.com/office/officeart/2008/layout/LinedList"/>
    <dgm:cxn modelId="{A34E4BA6-864C-43FC-8F69-46FE49284A12}" type="presParOf" srcId="{2209848C-AC0E-4532-934F-F4FF47F1FD7E}" destId="{629F47C0-9937-45E8-AC23-D9AC09E2C96C}" srcOrd="1" destOrd="0" presId="urn:microsoft.com/office/officeart/2008/layout/LinedList"/>
    <dgm:cxn modelId="{6C16FEB5-7EBF-46AD-84A4-3E837457D85E}" type="presParOf" srcId="{3DFEFF34-5601-4AC8-B7A6-D6964A467B76}" destId="{8397222C-58B5-4E46-B484-465024589A37}" srcOrd="4" destOrd="0" presId="urn:microsoft.com/office/officeart/2008/layout/LinedList"/>
    <dgm:cxn modelId="{ED98876D-F49C-4CF9-9229-48B3947C8373}" type="presParOf" srcId="{3DFEFF34-5601-4AC8-B7A6-D6964A467B76}" destId="{90B2D4C1-BD68-41A1-AEED-4655DC34EC80}" srcOrd="5" destOrd="0" presId="urn:microsoft.com/office/officeart/2008/layout/LinedList"/>
    <dgm:cxn modelId="{D31A107C-2470-49DA-9A1C-19C26A25ECF4}" type="presParOf" srcId="{90B2D4C1-BD68-41A1-AEED-4655DC34EC80}" destId="{933D9486-7E3D-43AF-8848-82B70F3C82B3}" srcOrd="0" destOrd="0" presId="urn:microsoft.com/office/officeart/2008/layout/LinedList"/>
    <dgm:cxn modelId="{9CE0820B-A684-47AF-BF94-2D05E0830EC7}" type="presParOf" srcId="{90B2D4C1-BD68-41A1-AEED-4655DC34EC80}" destId="{EF740C29-D63F-4235-9649-90915CEC15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+mj-lt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FCDF5-D6BC-4485-8C4B-2808826C9817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40471F-8661-4204-B9BC-A96E963A3508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изменяемый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F3AA587C-AD8B-41D3-8E77-ADBC36E7B1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906954-B749-48B0-864A-05A8A98ED8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безразмерный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8397222C-58B5-4E46-B484-465024589A37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3D9486-7E3D-43AF-8848-82B70F3C82B3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позиционно упорядоченный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180005"/>
                <a:satOff val="-8623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0005"/>
                <a:satOff val="-8623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0005"/>
                <a:satOff val="-8623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803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0369"/>
        <a:ext cx="6738060" cy="1108560"/>
      </dsp:txXfrm>
    </dsp:sp>
    <dsp:sp modelId="{D5FDFAEF-D75A-4C90-A22C-1EDA224AC4B1}">
      <dsp:nvSpPr>
        <dsp:cNvPr id="0" name=""/>
        <dsp:cNvSpPr/>
      </dsp:nvSpPr>
      <dsp:spPr>
        <a:xfrm>
          <a:off x="0" y="13952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55269"/>
        <a:ext cx="6738060" cy="1108560"/>
      </dsp:txXfrm>
    </dsp:sp>
    <dsp:sp modelId="{2D2F1B57-79A6-40B3-A0BC-2DE0AC980D43}">
      <dsp:nvSpPr>
        <dsp:cNvPr id="0" name=""/>
        <dsp:cNvSpPr/>
      </dsp:nvSpPr>
      <dsp:spPr>
        <a:xfrm>
          <a:off x="0" y="27102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изменяемый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2770170"/>
        <a:ext cx="6738060" cy="1108560"/>
      </dsp:txXfrm>
    </dsp:sp>
    <dsp:sp modelId="{A62AE4F8-C235-494B-A720-4D1DA5F9E6DF}">
      <dsp:nvSpPr>
        <dsp:cNvPr id="0" name=""/>
        <dsp:cNvSpPr/>
      </dsp:nvSpPr>
      <dsp:spPr>
        <a:xfrm>
          <a:off x="0" y="40251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безразмерный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4085070"/>
        <a:ext cx="6738060" cy="110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09A1-28C6-0AA3-7BF1-82D3E0E0D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58E27-7E1E-FC3A-3DBE-AFF28AF32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4C93-ED44-35F7-CCEA-F8197E2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4F0A0-F797-F9D6-6CFA-77160FE9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5B7C-0F74-E6B4-9237-977AFEB9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1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6699-3A4E-24D5-B626-7144EA1C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5195D-70E3-6420-5EF4-6AEBE041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3D95C-32A7-BEC0-59BF-65985A76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3487-3CA1-FE5B-0EA9-7EAF5A60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3F23-2AE3-78AB-DE63-6A63FF94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160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0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79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16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74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84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97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05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068534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64494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7062E-E6C2-346E-059A-B3C91A6DC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AE455-069E-51B2-C70C-76325247A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84069-E42F-AC22-803C-2E8AEC9C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D059-7267-FAD2-061D-6E7F04CC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AD354-D344-1775-9D07-56DA4F0E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421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00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18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45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285474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20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21462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9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548208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7931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36882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050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2114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27555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0147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64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35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177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0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9319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7873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8691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5941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110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884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9298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4E3E-3936-7926-B65E-9FE76E2B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6F8D-0A3A-0AD2-86B1-F46BBCF9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DE0B-370E-3585-88AB-EBAEB23B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B7A5-D4E6-4B83-AD97-3B035C97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851F-A38C-8882-85BC-CF7C2801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0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9941900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10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3136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42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33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455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19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320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1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151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AED6-F544-5689-3A60-AEBCB3A7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859C2-6A68-B692-4AB6-7A2A30B58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A5EE9-D05E-1F1E-291B-CC2C4E20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21B8-2F61-7937-1566-80DD9568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BE8B-8EDF-B63C-168B-515096A4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24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697578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13813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808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44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7215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2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1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548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0094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436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32B4-4AEB-F928-3E24-7BDD752A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6BF9-8798-F2B6-D367-7405CD05D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FD446-F992-7E4A-2722-DBA5DC4D5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69A8-2E51-1B98-3EEB-3E29CB1F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9A734-A82B-1F2E-9736-711003F5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10DD-6F2B-371B-3FFA-D93EA995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48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0918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6040853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12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4672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0675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762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6727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8025447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55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518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CAF8-F6BD-58BC-8234-38055E4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153F-BDA7-550E-E4CD-CE1E5898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4C623-B023-01D7-95A2-6B2A15FF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F0FBD-4FEC-3BD2-3F06-00F0DEE4B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D61D2-630A-3C11-B458-B44E9C09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A0B33-7313-80F3-A2AA-37D28825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4B339-5116-A719-2C69-8B395A37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0698A-283E-749A-B8A6-617A3095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966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68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490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82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827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8914324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48729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6790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172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00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24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35DD-99A2-C747-360E-11F13873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ADB6C-A2CA-E34F-B924-50F87DD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C1F5E-B168-4BA2-420A-26C856FA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24267-3CDA-B869-A8AA-11EAA65F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63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64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7023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0851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1196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236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17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92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1377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0578633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648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EBA2-D038-C4C8-9A90-6736BD3B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56D5D-48B3-772A-CE92-F11AE46F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399E-54A2-F9E9-A6E2-47287FE2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06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8090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02647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0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5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9659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27313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0316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404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2794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1869896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1501-E9A9-9F5B-89AE-5712CA8E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E10D-5C74-BCF3-4A8F-2D50EA2A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0364B-A1EB-1E81-F6CF-346D4F225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DF6A0-8A49-E738-45E6-CADC76F9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48C45-A8C4-14BF-512C-533671E7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A532E-EB1E-4983-5739-220AE2FD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514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663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88468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312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6824199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5903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9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58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823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742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67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3FD2-29AD-0D49-89E3-550CB8D1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7E659-D058-4931-2695-7F85D6E02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D4BBE-6F59-02B2-D761-92795B830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6FB59-80C7-42FC-3B5A-3C49C10C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0BBF4-12CB-EE3E-78EA-C2B86DEC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DE5A9-214F-63FB-05CA-33F0D536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796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8752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46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527718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9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4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0009570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54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39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185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6AB75-CBF7-FBAE-78E2-9F10B3D6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E053-A2D1-3CEA-3640-DC2B74C3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0F994-2F5F-448B-1E82-041470D34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1FDE5-022A-4793-8A89-46B45CAA5E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FFB62-E7B0-C41E-5691-09612067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9784-ECE7-7E57-D2AD-84BB7213F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0B48-E7F4-4B25-B1CE-63A6A5BF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0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762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Коллекции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Базовая последовательность любых объектов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286A53E-7AD6-2106-3494-CE64403B2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1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Перестановка элементов, сравнение списков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1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Неизменяемая последовательность любых объектов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3D37510-2662-6140-A319-63273A7EF3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7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JetBrains Mono" panose="02000009000000000000" pitchFamily="49" charset="0"/>
              </a:rPr>
              <a:t>dict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Словарь, он же сопоставление, он же </a:t>
            </a:r>
            <a:r>
              <a:rPr lang="en-US" dirty="0">
                <a:latin typeface="+mj-lt"/>
                <a:ea typeface="Jura" pitchFamily="2" charset="0"/>
              </a:rPr>
              <a:t>mapping</a:t>
            </a:r>
            <a:endParaRPr lang="ru-RU" dirty="0">
              <a:latin typeface="+mj-lt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6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«База данных»</a:t>
            </a:r>
            <a:endParaRPr lang="en-US" sz="3600" dirty="0">
              <a:latin typeface="+mn-lt"/>
              <a:ea typeface="Jura" pitchFamily="2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1B4A29AE-A252-B4E1-B3F7-2D9E64D0335B}"/>
              </a:ext>
            </a:extLst>
          </p:cNvPr>
          <p:cNvSpPr txBox="1">
            <a:spLocks/>
          </p:cNvSpPr>
          <p:nvPr/>
        </p:nvSpPr>
        <p:spPr>
          <a:xfrm>
            <a:off x="0" y="3279626"/>
            <a:ext cx="3815542" cy="1417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{9103976271:["Reina", "</a:t>
            </a:r>
            <a:r>
              <a:rPr kumimoji="0" lang="en-US" sz="1050" b="0" i="0" u="none" strike="noStrike" kern="1200" cap="all" spc="-100" normalizeH="0" baseline="0" noProof="0" dirty="0" err="1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Meinhard</a:t>
            </a: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"), ("Memphis", "Tennessee")],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4199392609:["Stephanie", "Bruce"), ("Greensboro", "North Carolina")],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9099459979:[("</a:t>
            </a:r>
            <a:r>
              <a:rPr kumimoji="0" lang="en-US" sz="1050" b="0" i="0" u="none" strike="noStrike" kern="1200" cap="all" spc="-100" normalizeH="0" baseline="0" noProof="0" dirty="0" err="1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Ermes</a:t>
            </a: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", "Angela"), ("Dallas", "Texas")],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6123479367:[("Lorenza", "Takuya"), ("Indianapolis", "Indiana")],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7548993768:[("Margarete", "Quintin"), ("Raleigh", "North Carolina")]}</a:t>
            </a:r>
          </a:p>
        </p:txBody>
      </p:sp>
    </p:spTree>
    <p:extLst>
      <p:ext uri="{BB962C8B-B14F-4D97-AF65-F5344CB8AC3E}">
        <p14:creationId xmlns:p14="http://schemas.microsoft.com/office/powerpoint/2010/main" val="253915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Коллекции</vt:lpstr>
      <vt:lpstr>Тип list</vt:lpstr>
      <vt:lpstr>Перестановка элементов, сравнение списков</vt:lpstr>
      <vt:lpstr>Тип tuple</vt:lpstr>
      <vt:lpstr>Тип dict</vt:lpstr>
      <vt:lpstr>«База данных»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2022-10-24T13:55:54Z</dcterms:created>
  <dcterms:modified xsi:type="dcterms:W3CDTF">2022-10-24T13:56:36Z</dcterms:modified>
</cp:coreProperties>
</file>