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Presentation topic: primitive data types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                                                Made by: </a:t>
            </a:r>
            <a:r>
              <a:rPr lang="en-US" dirty="0">
                <a:solidFill>
                  <a:schemeClr val="tx1"/>
                </a:solidFill>
              </a:rPr>
              <a:t>Losich Alexander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</a:t>
            </a:r>
            <a:r>
              <a:rPr lang="en-US" dirty="0" err="1" smtClean="0"/>
              <a:t>types:string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Strings </a:t>
            </a:r>
            <a:r>
              <a:rPr lang="en-US" dirty="0"/>
              <a:t>are created using double or single quotes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var</a:t>
            </a:r>
            <a:r>
              <a:rPr lang="en-US" dirty="0"/>
              <a:t> text = </a:t>
            </a:r>
            <a:r>
              <a:rPr lang="en-US" dirty="0" smtClean="0"/>
              <a:t>“Hello</a:t>
            </a:r>
            <a:r>
              <a:rPr lang="ru-RU" dirty="0" smtClean="0"/>
              <a:t>";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anotherText</a:t>
            </a:r>
            <a:r>
              <a:rPr lang="en-US" dirty="0"/>
              <a:t> = </a:t>
            </a:r>
            <a:r>
              <a:rPr lang="en-US" dirty="0" smtClean="0"/>
              <a:t>‘World</a:t>
            </a:r>
            <a:r>
              <a:rPr lang="ru-RU" dirty="0" smtClean="0"/>
              <a:t>';</a:t>
            </a:r>
            <a:endParaRPr lang="en-US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Strings may contain special characters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contents of the string in JavaScript cannot be changed. You can not take a symbol in the middle and replace it. Once a string is created, it is forever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Lower case letters come after capital letters, so they are always larger.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0" y="2826644"/>
            <a:ext cx="2611707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2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</a:t>
            </a:r>
            <a:r>
              <a:rPr lang="en-US" dirty="0" err="1" smtClean="0"/>
              <a:t>types:string</a:t>
            </a:r>
            <a:r>
              <a:rPr lang="en-US" dirty="0" smtClean="0"/>
              <a:t>=&gt;methods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en-US" dirty="0" err="1" smtClean="0"/>
              <a:t>str.length</a:t>
            </a:r>
            <a:r>
              <a:rPr lang="en-US" dirty="0"/>
              <a:t>; </a:t>
            </a:r>
            <a:r>
              <a:rPr lang="en-US" dirty="0" smtClean="0"/>
              <a:t>-it's </a:t>
            </a:r>
            <a:r>
              <a:rPr lang="en-US" dirty="0"/>
              <a:t>getting its length</a:t>
            </a:r>
            <a:r>
              <a:rPr lang="en-US" dirty="0" smtClean="0"/>
              <a:t>.</a:t>
            </a:r>
          </a:p>
          <a:p>
            <a:r>
              <a:rPr lang="en-US" dirty="0" err="1"/>
              <a:t>str.indexOf</a:t>
            </a:r>
            <a:r>
              <a:rPr lang="en-US" dirty="0"/>
              <a:t>("id</a:t>
            </a:r>
            <a:r>
              <a:rPr lang="en-US" dirty="0" smtClean="0"/>
              <a:t>");-It </a:t>
            </a:r>
            <a:r>
              <a:rPr lang="en-US" dirty="0"/>
              <a:t>returns the position where the substring is located, or -1 if nothing is found</a:t>
            </a:r>
            <a:r>
              <a:rPr lang="en-US" dirty="0" smtClean="0"/>
              <a:t>.</a:t>
            </a:r>
          </a:p>
          <a:p>
            <a:r>
              <a:rPr lang="en-US" dirty="0"/>
              <a:t>Str.</a:t>
            </a:r>
            <a:r>
              <a:rPr lang="en-US" dirty="0"/>
              <a:t> </a:t>
            </a:r>
            <a:r>
              <a:rPr lang="en-US" dirty="0"/>
              <a:t>slice(start </a:t>
            </a:r>
            <a:r>
              <a:rPr lang="en-US" dirty="0"/>
              <a:t>, end)-Extracts a section of a string and returns a new string.</a:t>
            </a:r>
            <a:endParaRPr lang="en-US" dirty="0" smtClean="0"/>
          </a:p>
          <a:p>
            <a:r>
              <a:rPr lang="en-US" dirty="0" err="1"/>
              <a:t>Str.concat</a:t>
            </a:r>
            <a:r>
              <a:rPr lang="en-US" dirty="0"/>
              <a:t>()-Combines the text of two strings and returns a new string</a:t>
            </a:r>
            <a:r>
              <a:rPr lang="en-US" dirty="0" smtClean="0"/>
              <a:t>.</a:t>
            </a:r>
          </a:p>
          <a:p>
            <a:r>
              <a:rPr lang="en-US" dirty="0" err="1"/>
              <a:t>Str.match</a:t>
            </a:r>
            <a:r>
              <a:rPr lang="en-US" dirty="0"/>
              <a:t>() Used to match a regular expression against a string</a:t>
            </a:r>
            <a:endParaRPr lang="ru-RU" dirty="0"/>
          </a:p>
          <a:p>
            <a:r>
              <a:rPr lang="en-US" dirty="0" err="1"/>
              <a:t>str.repeat</a:t>
            </a:r>
            <a:r>
              <a:rPr lang="en-US" dirty="0"/>
              <a:t>()- Returns a string consisting of the elements of the object repeated the given times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Str.replace</a:t>
            </a:r>
            <a:r>
              <a:rPr lang="en-US" dirty="0" smtClean="0"/>
              <a:t>()-Used </a:t>
            </a:r>
            <a:r>
              <a:rPr lang="en-US" dirty="0"/>
              <a:t>to find a match between a regular expression and a string, and to replace the matched substring with a new substring.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31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37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Number</a:t>
            </a:r>
          </a:p>
          <a:p>
            <a:pPr algn="ctr"/>
            <a:r>
              <a:rPr lang="en-US" dirty="0" smtClean="0"/>
              <a:t>String</a:t>
            </a:r>
          </a:p>
          <a:p>
            <a:pPr algn="ctr"/>
            <a:r>
              <a:rPr lang="en-US" dirty="0" smtClean="0"/>
              <a:t>Boolean</a:t>
            </a:r>
          </a:p>
          <a:p>
            <a:pPr algn="ctr"/>
            <a:r>
              <a:rPr lang="en-US" dirty="0" smtClean="0"/>
              <a:t>Null</a:t>
            </a:r>
          </a:p>
          <a:p>
            <a:pPr algn="ctr"/>
            <a:r>
              <a:rPr lang="en-US" dirty="0" smtClean="0"/>
              <a:t>Undefined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types: operator typeoff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</a:t>
            </a:r>
            <a:r>
              <a:rPr lang="en-US" u="sng" dirty="0" smtClean="0"/>
              <a:t>typeoff</a:t>
            </a:r>
            <a:r>
              <a:rPr lang="en-US" dirty="0" smtClean="0"/>
              <a:t> result </a:t>
            </a:r>
            <a:r>
              <a:rPr lang="en-US" dirty="0"/>
              <a:t>is a string </a:t>
            </a:r>
            <a:r>
              <a:rPr lang="en-US" dirty="0" smtClean="0"/>
              <a:t>containing </a:t>
            </a:r>
            <a:r>
              <a:rPr lang="en-US" dirty="0"/>
              <a:t>the </a:t>
            </a:r>
            <a:r>
              <a:rPr lang="en-US" dirty="0" smtClean="0"/>
              <a:t>type.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Example</a:t>
            </a:r>
            <a:r>
              <a:rPr lang="en-US" dirty="0"/>
              <a:t>: typeof undefined // </a:t>
            </a:r>
            <a:r>
              <a:rPr lang="en-US" dirty="0" smtClean="0"/>
              <a:t>“undefined“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     typeof </a:t>
            </a:r>
            <a:r>
              <a:rPr lang="en-US" dirty="0"/>
              <a:t>0 // </a:t>
            </a:r>
            <a:r>
              <a:rPr lang="en-US" dirty="0" smtClean="0"/>
              <a:t>“number“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         typeof </a:t>
            </a:r>
            <a:r>
              <a:rPr lang="en-US" dirty="0"/>
              <a:t>true // </a:t>
            </a:r>
            <a:r>
              <a:rPr lang="en-US" dirty="0" smtClean="0"/>
              <a:t>“</a:t>
            </a:r>
            <a:r>
              <a:rPr lang="en-US" dirty="0" err="1" smtClean="0"/>
              <a:t>boolean</a:t>
            </a:r>
            <a:r>
              <a:rPr lang="en-US" dirty="0" smtClean="0"/>
              <a:t>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dirty="0" smtClean="0"/>
              <a:t>  </a:t>
            </a:r>
            <a:r>
              <a:rPr lang="en-US" dirty="0"/>
              <a:t>typeof "foo" // </a:t>
            </a:r>
            <a:r>
              <a:rPr lang="en-US" dirty="0" smtClean="0"/>
              <a:t>“string”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typeof null //”object” </a:t>
            </a:r>
            <a:r>
              <a:rPr lang="en-US" dirty="0" smtClean="0">
                <a:solidFill>
                  <a:srgbClr val="FF0000"/>
                </a:solidFill>
              </a:rPr>
              <a:t>!!!!!!!!!!!!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types: Boolean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Can have one of  two values: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True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False- 0</a:t>
            </a:r>
            <a:r>
              <a:rPr lang="en-US" dirty="0"/>
              <a:t>, -0, null, false, NaN, undefined </a:t>
            </a:r>
            <a:r>
              <a:rPr lang="en-US" dirty="0" smtClean="0"/>
              <a:t>or empty String</a:t>
            </a:r>
            <a:r>
              <a:rPr lang="ru-RU" dirty="0" smtClean="0"/>
              <a:t> (“</a:t>
            </a:r>
            <a:r>
              <a:rPr lang="en-US" dirty="0" smtClean="0"/>
              <a:t> “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/>
              <a:t>Methods:</a:t>
            </a:r>
          </a:p>
          <a:p>
            <a:pPr algn="ctr">
              <a:lnSpc>
                <a:spcPct val="100000"/>
              </a:lnSpc>
            </a:pPr>
            <a:r>
              <a:rPr lang="en-US" dirty="0" err="1" smtClean="0"/>
              <a:t>toString</a:t>
            </a:r>
            <a:r>
              <a:rPr lang="en-US" dirty="0" smtClean="0"/>
              <a:t>();</a:t>
            </a:r>
          </a:p>
          <a:p>
            <a:pPr algn="ctr">
              <a:lnSpc>
                <a:spcPct val="100000"/>
              </a:lnSpc>
            </a:pPr>
            <a:r>
              <a:rPr lang="en-US" dirty="0" err="1" smtClean="0"/>
              <a:t>valueOf</a:t>
            </a:r>
            <a:r>
              <a:rPr lang="en-US" dirty="0" smtClean="0"/>
              <a:t>();</a:t>
            </a:r>
          </a:p>
          <a:p>
            <a:pPr marL="0" indent="0" algn="ctr">
              <a:lnSpc>
                <a:spcPct val="10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6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r>
              <a:rPr lang="en-US" dirty="0" smtClean="0"/>
              <a:t>: Undefined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u="sng" dirty="0" smtClean="0"/>
              <a:t>Undefined</a:t>
            </a:r>
            <a:r>
              <a:rPr lang="en-US" dirty="0" smtClean="0"/>
              <a:t> </a:t>
            </a:r>
            <a:r>
              <a:rPr lang="en-US" dirty="0"/>
              <a:t>is a property of the global object; i.e., it is a variable in global scope. The initial value of </a:t>
            </a:r>
            <a:r>
              <a:rPr lang="en-US" u="sng" dirty="0"/>
              <a:t>undefined</a:t>
            </a:r>
            <a:r>
              <a:rPr lang="en-US" dirty="0"/>
              <a:t> is the primitive value undefined.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variable that has not been assigned a value is of type undefined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function returns undefined if a value was not returned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Null </a:t>
            </a:r>
            <a:r>
              <a:rPr lang="en-US" dirty="0"/>
              <a:t>is not equivalent to </a:t>
            </a:r>
            <a:r>
              <a:rPr lang="en-US" dirty="0" smtClean="0"/>
              <a:t>undefined.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/>
              <a:t>Null==Undefined //true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 smtClean="0"/>
              <a:t>  Null===Undefined //false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01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  <a:r>
              <a:rPr lang="en-US" dirty="0" smtClean="0"/>
              <a:t>: 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value null represents the intentional absence of any object value. It is one of JavaScript's primitive values.</a:t>
            </a:r>
          </a:p>
          <a:p>
            <a:r>
              <a:rPr lang="en-US" dirty="0" smtClean="0"/>
              <a:t>Has only one </a:t>
            </a:r>
            <a:r>
              <a:rPr lang="en-US" dirty="0" err="1" smtClean="0"/>
              <a:t>value:null</a:t>
            </a:r>
            <a:endParaRPr lang="en-US" dirty="0" smtClean="0"/>
          </a:p>
          <a:p>
            <a:r>
              <a:rPr lang="en-US" dirty="0" smtClean="0"/>
              <a:t>Any variable that is set to null is not undefined</a:t>
            </a:r>
          </a:p>
          <a:p>
            <a:pPr marL="0" indent="0">
              <a:buNone/>
            </a:pPr>
            <a:r>
              <a:rPr lang="en-US" dirty="0" smtClean="0"/>
              <a:t>      It just has no value</a:t>
            </a:r>
          </a:p>
          <a:p>
            <a:pPr marL="0" indent="0">
              <a:buNone/>
            </a:pPr>
            <a:r>
              <a:rPr lang="en-US" dirty="0"/>
              <a:t>Typeoff returns object on null because the </a:t>
            </a:r>
            <a:r>
              <a:rPr lang="en-US" dirty="0" err="1"/>
              <a:t>standart</a:t>
            </a:r>
            <a:r>
              <a:rPr lang="en-US" dirty="0"/>
              <a:t> say to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97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types: Number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single type number is used for both integers and fractional numbers. There are special numerical values ​​Infinity (infinity) and NaN (computation error</a:t>
            </a:r>
            <a:r>
              <a:rPr lang="en-US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en-US" dirty="0"/>
              <a:t>alert (0xFF); // 255 in hexadecimal </a:t>
            </a:r>
            <a:r>
              <a:rPr lang="en-US" dirty="0" smtClean="0"/>
              <a:t>system.</a:t>
            </a:r>
          </a:p>
          <a:p>
            <a:pPr>
              <a:lnSpc>
                <a:spcPct val="100000"/>
              </a:lnSpc>
            </a:pPr>
            <a:r>
              <a:rPr lang="en-US" dirty="0"/>
              <a:t>Also available is an entry in the “scientific format” (they also say “floating point entry”), which looks like &lt;number&gt; e &lt;number of </a:t>
            </a:r>
            <a:r>
              <a:rPr lang="en-US" dirty="0" err="1"/>
              <a:t>zeros</a:t>
            </a:r>
            <a:r>
              <a:rPr lang="en-US" dirty="0"/>
              <a:t>&gt;.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54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types: Number=&gt;Nan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 smtClean="0"/>
              <a:t> </a:t>
            </a:r>
            <a:r>
              <a:rPr lang="en-US" dirty="0" smtClean="0"/>
              <a:t>If </a:t>
            </a:r>
            <a:r>
              <a:rPr lang="en-US" dirty="0"/>
              <a:t>the mathematical operation cannot be performed, then the special value NaN (Not-A-Number) is returned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value NaN is used to denote a mathematical error and has the following properties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The meaning of NaN is the only one of its kind, which is not equal to anything, including itself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Any operation with NaN returns </a:t>
            </a:r>
            <a:r>
              <a:rPr lang="en-US" dirty="0" smtClean="0"/>
              <a:t>NaN</a:t>
            </a:r>
          </a:p>
          <a:p>
            <a:pPr>
              <a:lnSpc>
                <a:spcPct val="100000"/>
              </a:lnSpc>
            </a:pPr>
            <a:r>
              <a:rPr lang="en-US" dirty="0"/>
              <a:t>The NaN value can be checked with the special function </a:t>
            </a:r>
            <a:r>
              <a:rPr lang="en-US" dirty="0" err="1"/>
              <a:t>isNaN</a:t>
            </a:r>
            <a:r>
              <a:rPr lang="en-US" dirty="0"/>
              <a:t> (n), which converts the argument to a number and returns true if NaN turned out, and false for any other value.</a:t>
            </a:r>
            <a:endParaRPr lang="en-US" dirty="0" smtClean="0"/>
          </a:p>
          <a:p>
            <a:endParaRPr lang="en-US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9141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types: Number=&gt;Math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3065173"/>
            <a:ext cx="9905999" cy="2240924"/>
          </a:xfrm>
        </p:spPr>
        <p:txBody>
          <a:bodyPr numCol="3">
            <a:normAutofit/>
          </a:bodyPr>
          <a:lstStyle/>
          <a:p>
            <a:r>
              <a:rPr lang="en-US" dirty="0" err="1" smtClean="0"/>
              <a:t>Math.sin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Math.cos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Math.floor</a:t>
            </a:r>
            <a:r>
              <a:rPr lang="en-US" dirty="0" smtClean="0"/>
              <a:t>(x);</a:t>
            </a:r>
          </a:p>
          <a:p>
            <a:r>
              <a:rPr lang="en-US" dirty="0" err="1"/>
              <a:t>Math.round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Math.pow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Math.tan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Math.log(x)</a:t>
            </a:r>
          </a:p>
          <a:p>
            <a:r>
              <a:rPr lang="en-US" dirty="0" err="1" smtClean="0"/>
              <a:t>Math.trunc</a:t>
            </a:r>
            <a:r>
              <a:rPr lang="en-US" dirty="0" smtClean="0"/>
              <a:t>(x)</a:t>
            </a:r>
          </a:p>
          <a:p>
            <a:r>
              <a:rPr lang="en-US" dirty="0" err="1" smtClean="0"/>
              <a:t>Math.random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And any more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4594" y="2097088"/>
            <a:ext cx="9084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Generated automatically and globally </a:t>
            </a:r>
            <a:r>
              <a:rPr lang="en-US" sz="2400" dirty="0" smtClean="0"/>
              <a:t>defined</a:t>
            </a:r>
          </a:p>
          <a:p>
            <a:r>
              <a:rPr lang="en-US" sz="2400" dirty="0"/>
              <a:t>Method include:</a:t>
            </a:r>
          </a:p>
          <a:p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594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2912</TotalTime>
  <Words>667</Words>
  <Application>Microsoft Office PowerPoint</Application>
  <PresentationFormat>Широкоэкранный</PresentationFormat>
  <Paragraphs>76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Presentation topic: primitive data types</vt:lpstr>
      <vt:lpstr>primitive data types</vt:lpstr>
      <vt:lpstr>primitive data types: operator typeoff</vt:lpstr>
      <vt:lpstr>primitive data types: Boolean</vt:lpstr>
      <vt:lpstr>primitive data types: Undefined</vt:lpstr>
      <vt:lpstr>primitive data types: Null</vt:lpstr>
      <vt:lpstr>primitive data types: Number</vt:lpstr>
      <vt:lpstr>primitive data types: Number=&gt;Nan</vt:lpstr>
      <vt:lpstr>primitive data types: Number=&gt;Math object</vt:lpstr>
      <vt:lpstr>primitive data types:string</vt:lpstr>
      <vt:lpstr>primitive data types:string=&gt;methods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topic: primitive data types</dc:title>
  <dc:creator>например Андрей</dc:creator>
  <cp:lastModifiedBy>например Андрей</cp:lastModifiedBy>
  <cp:revision>41</cp:revision>
  <dcterms:created xsi:type="dcterms:W3CDTF">2018-12-04T18:15:11Z</dcterms:created>
  <dcterms:modified xsi:type="dcterms:W3CDTF">2018-12-09T19:06:02Z</dcterms:modified>
</cp:coreProperties>
</file>