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FCF5-C728-43F7-A50A-C25823153AF0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41CD-DCCB-40EA-A624-8BAB695DE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3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FCF5-C728-43F7-A50A-C25823153AF0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41CD-DCCB-40EA-A624-8BAB695DE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28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FCF5-C728-43F7-A50A-C25823153AF0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41CD-DCCB-40EA-A624-8BAB695DE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028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FCF5-C728-43F7-A50A-C25823153AF0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41CD-DCCB-40EA-A624-8BAB695DE367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6112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FCF5-C728-43F7-A50A-C25823153AF0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41CD-DCCB-40EA-A624-8BAB695DE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366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FCF5-C728-43F7-A50A-C25823153AF0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41CD-DCCB-40EA-A624-8BAB695DE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122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FCF5-C728-43F7-A50A-C25823153AF0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41CD-DCCB-40EA-A624-8BAB695DE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890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FCF5-C728-43F7-A50A-C25823153AF0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41CD-DCCB-40EA-A624-8BAB695DE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679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FCF5-C728-43F7-A50A-C25823153AF0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41CD-DCCB-40EA-A624-8BAB695DE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59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FCF5-C728-43F7-A50A-C25823153AF0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41CD-DCCB-40EA-A624-8BAB695DE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FCF5-C728-43F7-A50A-C25823153AF0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41CD-DCCB-40EA-A624-8BAB695DE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68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FCF5-C728-43F7-A50A-C25823153AF0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41CD-DCCB-40EA-A624-8BAB695DE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43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FCF5-C728-43F7-A50A-C25823153AF0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41CD-DCCB-40EA-A624-8BAB695DE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29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FCF5-C728-43F7-A50A-C25823153AF0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41CD-DCCB-40EA-A624-8BAB695DE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33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FCF5-C728-43F7-A50A-C25823153AF0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41CD-DCCB-40EA-A624-8BAB695DE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61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FCF5-C728-43F7-A50A-C25823153AF0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41CD-DCCB-40EA-A624-8BAB695DE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68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FCF5-C728-43F7-A50A-C25823153AF0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41CD-DCCB-40EA-A624-8BAB695DE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54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854FCF5-C728-43F7-A50A-C25823153AF0}" type="datetimeFigureOut">
              <a:rPr lang="ru-RU" smtClean="0"/>
              <a:t>18.06.2021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141CD-DCCB-40EA-A624-8BAB695DE3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468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94989"/>
            <a:ext cx="8825658" cy="3329581"/>
          </a:xfrm>
        </p:spPr>
        <p:txBody>
          <a:bodyPr/>
          <a:lstStyle/>
          <a:p>
            <a:pPr algn="ctr"/>
            <a:r>
              <a:rPr lang="en-US" dirty="0" err="1" smtClean="0"/>
              <a:t>Jmeter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3549830"/>
            <a:ext cx="8825658" cy="86142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ru-RU" dirty="0" smtClean="0"/>
              <a:t>Создание группы</a:t>
            </a:r>
          </a:p>
          <a:p>
            <a:pPr algn="ctr"/>
            <a:r>
              <a:rPr lang="ru-RU" dirty="0" smtClean="0"/>
              <a:t>Ввод параметров</a:t>
            </a:r>
          </a:p>
          <a:p>
            <a:pPr algn="ctr"/>
            <a:r>
              <a:rPr lang="ru-RU" dirty="0" smtClean="0"/>
              <a:t>Добавление </a:t>
            </a:r>
            <a:r>
              <a:rPr lang="en-US" dirty="0" smtClean="0"/>
              <a:t>Listeners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192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Первым делом создаем группу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9" y="1340873"/>
            <a:ext cx="11556943" cy="3782272"/>
          </a:xfrm>
        </p:spPr>
      </p:pic>
    </p:spTree>
    <p:extLst>
      <p:ext uri="{BB962C8B-B14F-4D97-AF65-F5344CB8AC3E}">
        <p14:creationId xmlns:p14="http://schemas.microsoft.com/office/powerpoint/2010/main" val="266431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Добавляем </a:t>
            </a:r>
            <a:r>
              <a:rPr lang="en-US" dirty="0" smtClean="0"/>
              <a:t>http request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350" y="2052638"/>
            <a:ext cx="8627075" cy="4195762"/>
          </a:xfrm>
        </p:spPr>
      </p:pic>
    </p:spTree>
    <p:extLst>
      <p:ext uri="{BB962C8B-B14F-4D97-AF65-F5344CB8AC3E}">
        <p14:creationId xmlns:p14="http://schemas.microsoft.com/office/powerpoint/2010/main" val="237370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000" dirty="0" smtClean="0"/>
              <a:t>Вводим параметры в сам запрос, УРЛ, Порт, выбираем метод</a:t>
            </a:r>
            <a:endParaRPr lang="ru-RU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152983"/>
            <a:ext cx="10401845" cy="5683337"/>
          </a:xfrm>
        </p:spPr>
      </p:pic>
    </p:spTree>
    <p:extLst>
      <p:ext uri="{BB962C8B-B14F-4D97-AF65-F5344CB8AC3E}">
        <p14:creationId xmlns:p14="http://schemas.microsoft.com/office/powerpoint/2010/main" val="2769495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000" dirty="0" smtClean="0"/>
              <a:t>Далее добавляем кол-во пользователей, запросов и время за которое пользователи отправят запросы</a:t>
            </a:r>
            <a:endParaRPr lang="ru-RU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46" y="1152983"/>
            <a:ext cx="11657669" cy="4846984"/>
          </a:xfrm>
        </p:spPr>
      </p:pic>
    </p:spTree>
    <p:extLst>
      <p:ext uri="{BB962C8B-B14F-4D97-AF65-F5344CB8AC3E}">
        <p14:creationId xmlns:p14="http://schemas.microsoft.com/office/powerpoint/2010/main" val="103856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Добавляем </a:t>
            </a:r>
            <a:r>
              <a:rPr lang="en-US" dirty="0" smtClean="0"/>
              <a:t>Listeners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64524"/>
            <a:ext cx="11203511" cy="5515951"/>
          </a:xfrm>
        </p:spPr>
      </p:pic>
    </p:spTree>
    <p:extLst>
      <p:ext uri="{BB962C8B-B14F-4D97-AF65-F5344CB8AC3E}">
        <p14:creationId xmlns:p14="http://schemas.microsoft.com/office/powerpoint/2010/main" val="369826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Запуск программы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11287054" cy="4484922"/>
          </a:xfrm>
        </p:spPr>
      </p:pic>
    </p:spTree>
    <p:extLst>
      <p:ext uri="{BB962C8B-B14F-4D97-AF65-F5344CB8AC3E}">
        <p14:creationId xmlns:p14="http://schemas.microsoft.com/office/powerpoint/2010/main" val="769858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000" dirty="0" smtClean="0"/>
              <a:t>В </a:t>
            </a:r>
            <a:r>
              <a:rPr lang="en-US" sz="2000" dirty="0" smtClean="0"/>
              <a:t>Listeners </a:t>
            </a:r>
            <a:r>
              <a:rPr lang="ru-RU" sz="2000" dirty="0" smtClean="0"/>
              <a:t>находится информация о прошедшем тестировании</a:t>
            </a:r>
            <a:endParaRPr lang="ru-RU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67" y="1152983"/>
            <a:ext cx="10840258" cy="5163532"/>
          </a:xfrm>
        </p:spPr>
      </p:pic>
    </p:spTree>
    <p:extLst>
      <p:ext uri="{BB962C8B-B14F-4D97-AF65-F5344CB8AC3E}">
        <p14:creationId xmlns:p14="http://schemas.microsoft.com/office/powerpoint/2010/main" val="994417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Здесь находится </a:t>
            </a:r>
            <a:r>
              <a:rPr lang="ru-RU" dirty="0" err="1" smtClean="0"/>
              <a:t>чекбокс</a:t>
            </a:r>
            <a:r>
              <a:rPr lang="ru-RU" dirty="0" smtClean="0"/>
              <a:t> для постоянной отправки запросов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90" y="1853248"/>
            <a:ext cx="8861144" cy="4712092"/>
          </a:xfrm>
        </p:spPr>
      </p:pic>
    </p:spTree>
    <p:extLst>
      <p:ext uri="{BB962C8B-B14F-4D97-AF65-F5344CB8AC3E}">
        <p14:creationId xmlns:p14="http://schemas.microsoft.com/office/powerpoint/2010/main" val="189331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57</Words>
  <Application>Microsoft Office PowerPoint</Application>
  <PresentationFormat>Широкоэкранный</PresentationFormat>
  <Paragraphs>12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Ион</vt:lpstr>
      <vt:lpstr>Jmeter</vt:lpstr>
      <vt:lpstr>Первым делом создаем группу</vt:lpstr>
      <vt:lpstr>Добавляем http request</vt:lpstr>
      <vt:lpstr>Вводим параметры в сам запрос, УРЛ, Порт, выбираем метод</vt:lpstr>
      <vt:lpstr>Далее добавляем кол-во пользователей, запросов и время за которое пользователи отправят запросы</vt:lpstr>
      <vt:lpstr>Добавляем Listeners</vt:lpstr>
      <vt:lpstr>Запуск программы</vt:lpstr>
      <vt:lpstr>В Listeners находится информация о прошедшем тестировании</vt:lpstr>
      <vt:lpstr>Здесь находится чекбокс для постоянной отправки запросов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Jmeter</dc:title>
  <dc:creator>TTN</dc:creator>
  <cp:lastModifiedBy>TTN</cp:lastModifiedBy>
  <cp:revision>3</cp:revision>
  <dcterms:created xsi:type="dcterms:W3CDTF">2021-06-18T08:37:03Z</dcterms:created>
  <dcterms:modified xsi:type="dcterms:W3CDTF">2021-06-18T08:54:03Z</dcterms:modified>
</cp:coreProperties>
</file>