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TN" initials="T" lastIdx="1" clrIdx="0">
    <p:extLst>
      <p:ext uri="{19B8F6BF-5375-455C-9EA6-DF929625EA0E}">
        <p15:presenceInfo xmlns:p15="http://schemas.microsoft.com/office/powerpoint/2012/main" userId="TT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2T13:46:27.65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8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2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11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36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2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89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6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4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54FCF5-C728-43F7-A50A-C25823153AF0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6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94989"/>
            <a:ext cx="8825658" cy="3329581"/>
          </a:xfrm>
        </p:spPr>
        <p:txBody>
          <a:bodyPr/>
          <a:lstStyle/>
          <a:p>
            <a:pPr algn="ctr"/>
            <a:r>
              <a:rPr lang="en-US" dirty="0" err="1" smtClean="0"/>
              <a:t>Jmeter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549830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/>
              <a:t>Создание группы</a:t>
            </a:r>
          </a:p>
          <a:p>
            <a:pPr algn="ctr"/>
            <a:r>
              <a:rPr lang="ru-RU" dirty="0" smtClean="0"/>
              <a:t>Ввод параметров</a:t>
            </a:r>
          </a:p>
          <a:p>
            <a:pPr algn="ctr"/>
            <a:r>
              <a:rPr lang="ru-RU" dirty="0" smtClean="0"/>
              <a:t>Добавление </a:t>
            </a:r>
            <a:r>
              <a:rPr lang="en-US" dirty="0" smtClean="0"/>
              <a:t>Listeners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92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Передача </a:t>
            </a:r>
            <a:r>
              <a:rPr lang="ru-RU" dirty="0" err="1" smtClean="0"/>
              <a:t>токена</a:t>
            </a:r>
            <a:r>
              <a:rPr lang="ru-RU" dirty="0" smtClean="0"/>
              <a:t> в другие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20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Скачиваем и добавляем в </a:t>
            </a:r>
            <a:r>
              <a:rPr lang="en-US" dirty="0" smtClean="0"/>
              <a:t>lib\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ru-RU" dirty="0" smtClean="0"/>
              <a:t>плагин </a:t>
            </a:r>
            <a:r>
              <a:rPr lang="en-US" dirty="0"/>
              <a:t>Stepping Thread Group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3" y="3064669"/>
            <a:ext cx="8591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0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запрос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55364"/>
            <a:ext cx="8947150" cy="29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 помощью этого </a:t>
            </a:r>
            <a:r>
              <a:rPr lang="en-US" dirty="0" err="1" smtClean="0"/>
              <a:t>json</a:t>
            </a:r>
            <a:r>
              <a:rPr lang="ru-RU" dirty="0" smtClean="0"/>
              <a:t> забираем </a:t>
            </a:r>
            <a:r>
              <a:rPr lang="ru-RU" dirty="0" err="1" smtClean="0"/>
              <a:t>токен</a:t>
            </a:r>
            <a:r>
              <a:rPr lang="ru-RU" dirty="0" smtClean="0"/>
              <a:t> из </a:t>
            </a:r>
            <a:r>
              <a:rPr lang="ru-RU" dirty="0" err="1" smtClean="0"/>
              <a:t>боди</a:t>
            </a:r>
            <a:r>
              <a:rPr lang="ru-RU" dirty="0" smtClean="0"/>
              <a:t> нашего ответа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8" y="2274094"/>
            <a:ext cx="81153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Параметры прописываемые  в </a:t>
            </a:r>
            <a:r>
              <a:rPr lang="en-US" dirty="0" err="1" smtClean="0"/>
              <a:t>json</a:t>
            </a:r>
            <a:r>
              <a:rPr lang="en-US" dirty="0" smtClean="0"/>
              <a:t> extractor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00490"/>
            <a:ext cx="8947150" cy="25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Далее нужно засунуть этот </a:t>
            </a:r>
            <a:r>
              <a:rPr lang="ru-RU" sz="3200" dirty="0" err="1" smtClean="0"/>
              <a:t>токен</a:t>
            </a:r>
            <a:r>
              <a:rPr lang="ru-RU" sz="3200" dirty="0" smtClean="0"/>
              <a:t> в общее окружение переменных  </a:t>
            </a:r>
            <a:r>
              <a:rPr lang="en-US" sz="3200" dirty="0" err="1" smtClean="0"/>
              <a:t>jmeter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50" y="2052638"/>
            <a:ext cx="778107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 прописываем скрипт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2669381"/>
            <a:ext cx="7439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</a:t>
            </a:r>
            <a:r>
              <a:rPr lang="en-US" dirty="0" smtClean="0"/>
              <a:t>listener </a:t>
            </a:r>
            <a:r>
              <a:rPr lang="ru-RU" dirty="0" smtClean="0"/>
              <a:t>для проверки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8" y="2226469"/>
            <a:ext cx="7962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1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Получили </a:t>
            </a:r>
            <a:r>
              <a:rPr lang="ru-RU" dirty="0" err="1" smtClean="0"/>
              <a:t>токен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88" y="2052638"/>
            <a:ext cx="883000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этот плагин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79929"/>
            <a:ext cx="8947150" cy="31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4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Первым делом создаем группу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" y="1340873"/>
            <a:ext cx="11556943" cy="3782272"/>
          </a:xfrm>
        </p:spPr>
      </p:pic>
    </p:spTree>
    <p:extLst>
      <p:ext uri="{BB962C8B-B14F-4D97-AF65-F5344CB8AC3E}">
        <p14:creationId xmlns:p14="http://schemas.microsoft.com/office/powerpoint/2010/main" val="266431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Что бы вставить </a:t>
            </a:r>
            <a:r>
              <a:rPr lang="ru-RU" sz="2800" dirty="0" err="1" smtClean="0"/>
              <a:t>токен</a:t>
            </a:r>
            <a:r>
              <a:rPr lang="ru-RU" sz="2800" dirty="0" smtClean="0"/>
              <a:t> который в окружении висит, нужно сделать препроцессор, который нужно сделать до самих тестов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38" y="2231231"/>
            <a:ext cx="8724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этом процессе вводим скрипт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63" y="2655094"/>
            <a:ext cx="8324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9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Добавляем </a:t>
            </a:r>
            <a:r>
              <a:rPr lang="en-US" sz="2800" dirty="0" smtClean="0"/>
              <a:t>defaults request </a:t>
            </a:r>
            <a:r>
              <a:rPr lang="ru-RU" sz="2800" dirty="0" smtClean="0"/>
              <a:t>что бы все методы которые будем запускать  имели одну шапку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881" y="2052638"/>
            <a:ext cx="715001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Заполняем поля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69302"/>
            <a:ext cx="8947150" cy="29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Создаем запрос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2936081"/>
            <a:ext cx="8753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Вводим данные запроса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54673"/>
            <a:ext cx="8947150" cy="33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Переходим к самому </a:t>
            </a:r>
            <a:r>
              <a:rPr lang="en-US" dirty="0" smtClean="0"/>
              <a:t>stepping thread group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65" y="1853247"/>
            <a:ext cx="11657930" cy="36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</a:t>
            </a:r>
            <a:r>
              <a:rPr lang="en-US" dirty="0" smtClean="0"/>
              <a:t>listeners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27827"/>
            <a:ext cx="8947150" cy="4045384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69775" y="4505498"/>
            <a:ext cx="847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469775" y="4666211"/>
            <a:ext cx="847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5368" y="4535406"/>
            <a:ext cx="176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rgbClr val="FF0000"/>
                </a:solidFill>
              </a:rPr>
              <a:t>И</a:t>
            </a:r>
            <a:r>
              <a:rPr lang="en-US" sz="1100" b="1" dirty="0" smtClean="0">
                <a:solidFill>
                  <a:srgbClr val="FF0000"/>
                </a:solidFill>
              </a:rPr>
              <a:t> view results in table</a:t>
            </a:r>
            <a:endParaRPr lang="ru-RU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53531"/>
            <a:ext cx="8947150" cy="41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Наш пользовательский сценарий состоит из 1 запроса, теперь добавим еще пару </a:t>
            </a:r>
            <a:r>
              <a:rPr lang="en-US" sz="2800" dirty="0" smtClean="0"/>
              <a:t>get </a:t>
            </a:r>
            <a:r>
              <a:rPr lang="ru-RU" sz="2800" dirty="0" smtClean="0"/>
              <a:t>запросов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40" y="1959078"/>
            <a:ext cx="8947150" cy="3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Добавляем </a:t>
            </a:r>
            <a:r>
              <a:rPr lang="en-US" dirty="0" smtClean="0"/>
              <a:t>http request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50" y="2052638"/>
            <a:ext cx="8627075" cy="4195762"/>
          </a:xfrm>
        </p:spPr>
      </p:pic>
    </p:spTree>
    <p:extLst>
      <p:ext uri="{BB962C8B-B14F-4D97-AF65-F5344CB8AC3E}">
        <p14:creationId xmlns:p14="http://schemas.microsoft.com/office/powerpoint/2010/main" val="237370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Вводим параметры в сам запрос, УРЛ, Порт, выбираем метод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0401845" cy="5683337"/>
          </a:xfrm>
        </p:spPr>
      </p:pic>
    </p:spTree>
    <p:extLst>
      <p:ext uri="{BB962C8B-B14F-4D97-AF65-F5344CB8AC3E}">
        <p14:creationId xmlns:p14="http://schemas.microsoft.com/office/powerpoint/2010/main" val="27694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Далее добавляем кол-во пользователей, запросов и время за которое пользователи отправят запросы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6" y="1152983"/>
            <a:ext cx="11657669" cy="4846984"/>
          </a:xfrm>
        </p:spPr>
      </p:pic>
    </p:spTree>
    <p:extLst>
      <p:ext uri="{BB962C8B-B14F-4D97-AF65-F5344CB8AC3E}">
        <p14:creationId xmlns:p14="http://schemas.microsoft.com/office/powerpoint/2010/main" val="103856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Добавляем </a:t>
            </a:r>
            <a:r>
              <a:rPr lang="en-US" dirty="0" smtClean="0"/>
              <a:t>Listeners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4524"/>
            <a:ext cx="11203511" cy="5515951"/>
          </a:xfrm>
        </p:spPr>
      </p:pic>
    </p:spTree>
    <p:extLst>
      <p:ext uri="{BB962C8B-B14F-4D97-AF65-F5344CB8AC3E}">
        <p14:creationId xmlns:p14="http://schemas.microsoft.com/office/powerpoint/2010/main" val="369826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Запуск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1287054" cy="4484922"/>
          </a:xfrm>
        </p:spPr>
      </p:pic>
    </p:spTree>
    <p:extLst>
      <p:ext uri="{BB962C8B-B14F-4D97-AF65-F5344CB8AC3E}">
        <p14:creationId xmlns:p14="http://schemas.microsoft.com/office/powerpoint/2010/main" val="76985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В </a:t>
            </a:r>
            <a:r>
              <a:rPr lang="en-US" sz="2000" dirty="0" smtClean="0"/>
              <a:t>Listeners </a:t>
            </a:r>
            <a:r>
              <a:rPr lang="ru-RU" sz="2000" dirty="0" smtClean="0"/>
              <a:t>находится информация о прошедшем тестировании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" y="1152983"/>
            <a:ext cx="10840258" cy="5163532"/>
          </a:xfrm>
        </p:spPr>
      </p:pic>
    </p:spTree>
    <p:extLst>
      <p:ext uri="{BB962C8B-B14F-4D97-AF65-F5344CB8AC3E}">
        <p14:creationId xmlns:p14="http://schemas.microsoft.com/office/powerpoint/2010/main" val="9944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Здесь находится </a:t>
            </a:r>
            <a:r>
              <a:rPr lang="ru-RU" dirty="0" err="1" smtClean="0"/>
              <a:t>чекбокс</a:t>
            </a:r>
            <a:r>
              <a:rPr lang="ru-RU" dirty="0" smtClean="0"/>
              <a:t> для постоянной отправки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0" y="1853248"/>
            <a:ext cx="8861144" cy="4712092"/>
          </a:xfrm>
        </p:spPr>
      </p:pic>
    </p:spTree>
    <p:extLst>
      <p:ext uri="{BB962C8B-B14F-4D97-AF65-F5344CB8AC3E}">
        <p14:creationId xmlns:p14="http://schemas.microsoft.com/office/powerpoint/2010/main" val="1893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184</Words>
  <Application>Microsoft Office PowerPoint</Application>
  <PresentationFormat>Широкоэкранный</PresentationFormat>
  <Paragraphs>36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Ион</vt:lpstr>
      <vt:lpstr>Jmeter</vt:lpstr>
      <vt:lpstr>Первым делом создаем группу</vt:lpstr>
      <vt:lpstr>Добавляем http request</vt:lpstr>
      <vt:lpstr>Вводим параметры в сам запрос, УРЛ, Порт, выбираем метод</vt:lpstr>
      <vt:lpstr>Далее добавляем кол-во пользователей, запросов и время за которое пользователи отправят запросы</vt:lpstr>
      <vt:lpstr>Добавляем Listeners</vt:lpstr>
      <vt:lpstr>Запуск программы</vt:lpstr>
      <vt:lpstr>В Listeners находится информация о прошедшем тестировании</vt:lpstr>
      <vt:lpstr>Здесь находится чекбокс для постоянной отправки запросов</vt:lpstr>
      <vt:lpstr>Задание 2</vt:lpstr>
      <vt:lpstr>Скачиваем и добавляем в lib\ext плагин Stepping Thread Group</vt:lpstr>
      <vt:lpstr>Создаем запрос</vt:lpstr>
      <vt:lpstr>С помощью этого json забираем токен из боди нашего ответа</vt:lpstr>
      <vt:lpstr>Параметры прописываемые  в json extractor</vt:lpstr>
      <vt:lpstr>Далее нужно засунуть этот токен в общее окружение переменных  jmeter</vt:lpstr>
      <vt:lpstr>И прописываем скрипт:</vt:lpstr>
      <vt:lpstr>Добавляем listener для проверки</vt:lpstr>
      <vt:lpstr>Получили токен</vt:lpstr>
      <vt:lpstr>Добавляем этот плагин</vt:lpstr>
      <vt:lpstr>Что бы вставить токен который в окружении висит, нужно сделать препроцессор, который нужно сделать до самих тестов</vt:lpstr>
      <vt:lpstr>В этом процессе вводим скрипт</vt:lpstr>
      <vt:lpstr>Добавляем defaults request что бы все методы которые будем запускать  имели одну шапку</vt:lpstr>
      <vt:lpstr>Заполняем поля</vt:lpstr>
      <vt:lpstr>Создаем запрос</vt:lpstr>
      <vt:lpstr>Вводим данные запроса</vt:lpstr>
      <vt:lpstr>Переходим к самому stepping thread group</vt:lpstr>
      <vt:lpstr>Добавляем listeners</vt:lpstr>
      <vt:lpstr>Презентация PowerPoint</vt:lpstr>
      <vt:lpstr>Наш пользовательский сценарий состоит из 1 запроса, теперь добавим еще пару get запросов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TTN</dc:creator>
  <cp:lastModifiedBy>TTN</cp:lastModifiedBy>
  <cp:revision>14</cp:revision>
  <dcterms:created xsi:type="dcterms:W3CDTF">2021-06-18T08:37:03Z</dcterms:created>
  <dcterms:modified xsi:type="dcterms:W3CDTF">2021-06-22T11:06:35Z</dcterms:modified>
</cp:coreProperties>
</file>