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>
            <a:spLocks noGrp="1"/>
          </p:cNvSpPr>
          <p:nvPr>
            <p:ph type="subTitle" sz="quarter" idx="1"/>
          </p:nvPr>
        </p:nvSpPr>
        <p:spPr>
          <a:xfrm>
            <a:off x="451659" y="904973"/>
            <a:ext cx="10345953" cy="27903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713230">
              <a:spcBef>
                <a:spcPts val="700"/>
              </a:spcBef>
              <a:defRPr sz="28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XML </a:t>
            </a:r>
            <a:r>
              <a:rPr lang="ru-RU" b="0" i="0" dirty="0">
                <a:solidFill>
                  <a:srgbClr val="D1D5DB"/>
                </a:solidFill>
                <a:effectLst/>
                <a:latin typeface="+mj-lt"/>
              </a:rPr>
              <a:t>и 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JSON </a:t>
            </a:r>
          </a:p>
          <a:p>
            <a:endParaRPr lang="en-US" b="0" dirty="0">
              <a:solidFill>
                <a:srgbClr val="D1D5DB"/>
              </a:solidFill>
              <a:latin typeface="+mj-lt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+mj-lt"/>
              </a:rPr>
              <a:t>это два распространенных формата обмена данными, и использование их в Java имеет большое значение для разработчиков.</a:t>
            </a:r>
            <a:endParaRPr dirty="0">
              <a:latin typeface="+mj-lt"/>
            </a:endParaRP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D6544-59D9-AAFE-61F0-1BD3D925E8F5}"/>
              </a:ext>
            </a:extLst>
          </p:cNvPr>
          <p:cNvSpPr txBox="1"/>
          <p:nvPr/>
        </p:nvSpPr>
        <p:spPr>
          <a:xfrm>
            <a:off x="352061" y="80007"/>
            <a:ext cx="1150673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chemeClr val="bg1"/>
                </a:solidFill>
                <a:effectLst/>
                <a:latin typeface="Söhne"/>
              </a:rPr>
              <a:t>Пример 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öhne"/>
              </a:rPr>
              <a:t>XML:</a:t>
            </a: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4123A-1A1B-5058-0B2B-86515053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92" y="616558"/>
            <a:ext cx="9473939" cy="62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371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D6544-59D9-AAFE-61F0-1BD3D925E8F5}"/>
              </a:ext>
            </a:extLst>
          </p:cNvPr>
          <p:cNvSpPr txBox="1"/>
          <p:nvPr/>
        </p:nvSpPr>
        <p:spPr>
          <a:xfrm>
            <a:off x="352061" y="80007"/>
            <a:ext cx="1150673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chemeClr val="bg1"/>
                </a:solidFill>
                <a:effectLst/>
                <a:latin typeface="Söhne"/>
              </a:rPr>
              <a:t>Пример 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öhne"/>
              </a:rPr>
              <a:t>XML:</a:t>
            </a: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E5FDA-343C-1387-6E93-594435AD3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09" y="696236"/>
            <a:ext cx="9008756" cy="58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779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Рассматриваемые вопросы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rPr dirty="0" err="1"/>
              <a:t>Курс</a:t>
            </a:r>
            <a:r>
              <a:rPr dirty="0"/>
              <a:t> «</a:t>
            </a:r>
            <a:r>
              <a:rPr dirty="0" err="1"/>
              <a:t>Программирование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Java» </a:t>
            </a:r>
            <a:r>
              <a:rPr lang="en-US" dirty="0"/>
              <a:t>- XML, JSON</a:t>
            </a:r>
            <a:endParaRPr dirty="0"/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b="1" i="0" dirty="0">
                <a:effectLst/>
                <a:latin typeface="Söhne"/>
              </a:rPr>
              <a:t>Введение в XML и JSON:</a:t>
            </a:r>
            <a:endParaRPr lang="en-US" b="1" i="0" dirty="0">
              <a:effectLst/>
              <a:latin typeface="Söhne"/>
            </a:endParaR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b="1" i="0" dirty="0">
                <a:effectLst/>
                <a:latin typeface="Söhne"/>
              </a:rPr>
              <a:t>Библиотеки для обработки XML и JSON в Java:</a:t>
            </a:r>
            <a:endParaRPr lang="en-US" b="1" i="0" dirty="0">
              <a:effectLst/>
              <a:latin typeface="Söhne"/>
            </a:endParaR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b="1" i="0" dirty="0">
                <a:effectLst/>
                <a:latin typeface="Söhne"/>
              </a:rPr>
              <a:t>Примеры применения в реальных проектах: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1EFFC-B05D-9682-06FF-BA0D8A267BA7}"/>
              </a:ext>
            </a:extLst>
          </p:cNvPr>
          <p:cNvSpPr txBox="1"/>
          <p:nvPr/>
        </p:nvSpPr>
        <p:spPr>
          <a:xfrm>
            <a:off x="341721" y="3537841"/>
            <a:ext cx="11300381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Введение в XML (eXtensible Markup Language) и JSON (JavaScript Object Notation) предоставляет базовое понимание обоих форматов данных, которые широко используются для обмена информацией между приложениями. Вот краткое введение в оба этих формата: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XML (</a:t>
            </a:r>
            <a:r>
              <a:rPr lang="en-US" b="1" i="0" dirty="0" err="1">
                <a:effectLst/>
                <a:latin typeface="Söhne"/>
              </a:rPr>
              <a:t>eXtensible</a:t>
            </a:r>
            <a:r>
              <a:rPr lang="en-US" b="1" i="0" dirty="0">
                <a:effectLst/>
                <a:latin typeface="Söhne"/>
              </a:rPr>
              <a:t> Markup Language):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04" name="Rectangle 8"/>
          <p:cNvSpPr txBox="1"/>
          <p:nvPr/>
        </p:nvSpPr>
        <p:spPr>
          <a:xfrm>
            <a:off x="512443" y="2098675"/>
            <a:ext cx="10986136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</p:txBody>
      </p:sp>
      <p:sp>
        <p:nvSpPr>
          <p:cNvPr id="10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B84B5-BF5E-AF5F-98AF-E457426D7A7F}"/>
              </a:ext>
            </a:extLst>
          </p:cNvPr>
          <p:cNvSpPr txBox="1"/>
          <p:nvPr/>
        </p:nvSpPr>
        <p:spPr>
          <a:xfrm>
            <a:off x="359327" y="2078040"/>
            <a:ext cx="11212834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1. Определение: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XML представляет собой расширяемый язык разметки, созданный для обмена структурированными данными между компьютерами.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Он часто используется для представления и обмена информацией в виде документов с древовидной структурой.</a:t>
            </a:r>
          </a:p>
          <a:p>
            <a:pPr algn="l"/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2. Синтаксис: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Данные в XML представлены в виде тегов, каждый из которых обрамляет определенное значение.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Пример: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140A5-59E7-EB99-41AA-E280ABEB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3" y="4623745"/>
            <a:ext cx="8593850" cy="21484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"/>
          <p:cNvSpPr txBox="1"/>
          <p:nvPr/>
        </p:nvSpPr>
        <p:spPr>
          <a:xfrm>
            <a:off x="371041" y="571533"/>
            <a:ext cx="10986136" cy="2000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/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3. Расширяемость: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Одно из ключевых преимуществ XML - его расширяемость. Пользователи могут определять свои собственные теги и структуры данных.</a:t>
            </a:r>
          </a:p>
          <a:p>
            <a:pPr algn="l"/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4. Использование: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XML часто применяется в настройках конфигурации приложений, обмене данными в веб-сервисах, а также в хранилищах данных.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</p:txBody>
      </p:sp>
      <p:sp>
        <p:nvSpPr>
          <p:cNvPr id="11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"/>
          <p:cNvSpPr txBox="1"/>
          <p:nvPr/>
        </p:nvSpPr>
        <p:spPr>
          <a:xfrm>
            <a:off x="371041" y="571533"/>
            <a:ext cx="10986136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en-US" sz="2800" b="1" i="0" dirty="0">
                <a:effectLst/>
                <a:latin typeface="Söhne"/>
              </a:rPr>
              <a:t>JSON (JavaScript Object Notation</a:t>
            </a:r>
            <a:r>
              <a:rPr lang="en-US" sz="2400" b="1" i="0" dirty="0">
                <a:effectLst/>
                <a:latin typeface="Söhne"/>
              </a:rPr>
              <a:t>)</a:t>
            </a:r>
            <a:r>
              <a:rPr lang="en-US" b="1" i="0" dirty="0">
                <a:effectLst/>
                <a:latin typeface="Söhne"/>
              </a:rPr>
              <a:t>:</a:t>
            </a:r>
          </a:p>
        </p:txBody>
      </p:sp>
      <p:sp>
        <p:nvSpPr>
          <p:cNvPr id="11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D6544-59D9-AAFE-61F0-1BD3D925E8F5}"/>
              </a:ext>
            </a:extLst>
          </p:cNvPr>
          <p:cNvSpPr txBox="1"/>
          <p:nvPr/>
        </p:nvSpPr>
        <p:spPr>
          <a:xfrm>
            <a:off x="371041" y="1348033"/>
            <a:ext cx="11506732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1. Определение: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JSON - это легкий формат обмена данными, основанный на подмножестве языка JavaScript.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Он предоставляет простой способ представления структурированных данных в текстовом формате.</a:t>
            </a:r>
          </a:p>
          <a:p>
            <a:pPr algn="l"/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2. Синтаксис: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Данные в JSON представлены в виде пар "ключ:значение".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Пример: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02566-92FB-E2A9-E076-D411A9297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6" y="3271147"/>
            <a:ext cx="10825233" cy="22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540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D6544-59D9-AAFE-61F0-1BD3D925E8F5}"/>
              </a:ext>
            </a:extLst>
          </p:cNvPr>
          <p:cNvSpPr txBox="1"/>
          <p:nvPr/>
        </p:nvSpPr>
        <p:spPr>
          <a:xfrm>
            <a:off x="342634" y="735291"/>
            <a:ext cx="11506732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3. Читаемость: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JSON легко читаем и понимаем, что делает его удобным для обмена данными между различными языками программирования.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4. Использование: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JSON часто используется в веб-разработке для передачи данных между клиентом и сервером, в API, а также в конфигурационных файлах.</a:t>
            </a: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582763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D6544-59D9-AAFE-61F0-1BD3D925E8F5}"/>
              </a:ext>
            </a:extLst>
          </p:cNvPr>
          <p:cNvSpPr txBox="1"/>
          <p:nvPr/>
        </p:nvSpPr>
        <p:spPr>
          <a:xfrm>
            <a:off x="342634" y="735291"/>
            <a:ext cx="11506732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600" b="1" i="0" dirty="0">
                <a:solidFill>
                  <a:schemeClr val="bg1"/>
                </a:solidFill>
                <a:effectLst/>
                <a:latin typeface="Söhne"/>
              </a:rPr>
              <a:t>Сравнение:</a:t>
            </a:r>
            <a:endParaRPr lang="en-US" sz="36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ru-RU" sz="36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XML vs JSON: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XML более формальный и избыточный в сравнении с JSON.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JSON более компактный и удобный для чтения.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Выбор между ними зависит от конкретных требований проекта и сценариев использования данных.</a:t>
            </a: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446417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D6544-59D9-AAFE-61F0-1BD3D925E8F5}"/>
              </a:ext>
            </a:extLst>
          </p:cNvPr>
          <p:cNvSpPr txBox="1"/>
          <p:nvPr/>
        </p:nvSpPr>
        <p:spPr>
          <a:xfrm>
            <a:off x="342634" y="80007"/>
            <a:ext cx="1150673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chemeClr val="bg1"/>
                </a:solidFill>
                <a:effectLst/>
                <a:latin typeface="Söhne"/>
              </a:rPr>
              <a:t>Пример 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öhne"/>
              </a:rPr>
              <a:t>JSON:</a:t>
            </a: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CEBC5-B5CD-1FAE-1C45-751A186A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23" y="716650"/>
            <a:ext cx="9268554" cy="606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46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D6544-59D9-AAFE-61F0-1BD3D925E8F5}"/>
              </a:ext>
            </a:extLst>
          </p:cNvPr>
          <p:cNvSpPr txBox="1"/>
          <p:nvPr/>
        </p:nvSpPr>
        <p:spPr>
          <a:xfrm>
            <a:off x="342634" y="80007"/>
            <a:ext cx="1150673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chemeClr val="bg1"/>
                </a:solidFill>
                <a:effectLst/>
                <a:latin typeface="Söhne"/>
              </a:rPr>
              <a:t>Пример 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öhne"/>
              </a:rPr>
              <a:t>JSON:</a:t>
            </a: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F0690-319C-EDCC-45C8-B019F566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49" y="765166"/>
            <a:ext cx="8396922" cy="55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713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Arimo</vt:lpstr>
      <vt:lpstr>Calibri</vt:lpstr>
      <vt:lpstr>Calibri Light</vt:lpstr>
      <vt:lpstr>Roboto</vt:lpstr>
      <vt:lpstr>Söhne</vt:lpstr>
      <vt:lpstr>Office Theme</vt:lpstr>
      <vt:lpstr>PowerPoint Presentation</vt:lpstr>
      <vt:lpstr>Рассматриваемые вопросы</vt:lpstr>
      <vt:lpstr>XML (eXtensible Markup Language):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Aliaksei Baryliuk</cp:lastModifiedBy>
  <cp:revision>1</cp:revision>
  <dcterms:modified xsi:type="dcterms:W3CDTF">2023-12-07T09:32:23Z</dcterms:modified>
</cp:coreProperties>
</file>