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rim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AtrJrt8N5JAJftqpK4Mmae77G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Arim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30"/>
          <p:cNvSpPr/>
          <p:nvPr>
            <p:ph idx="2" type="pic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subTitle"/>
          </p:nvPr>
        </p:nvSpPr>
        <p:spPr>
          <a:xfrm>
            <a:off x="451659" y="2907924"/>
            <a:ext cx="9144001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 со счётчиком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512443" y="2098675"/>
            <a:ext cx="10986136" cy="178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со счётчиком — цикл, в котором некоторая переменная изменяет своё значение от заданного начального значения до конечного значения с некоторым шагом, и для каждого значения этой переменной тело цикла выполняется один раз.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Счётчик - переменная цикла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Шаг - изменение счётчика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Общий вид цикла for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5751193" y="2439989"/>
            <a:ext cx="5575939" cy="153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выполнения цикла:</a:t>
            </a:r>
            <a:endParaRPr/>
          </a:p>
          <a:p>
            <a:pPr indent="-213893" lvl="0" marL="2138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Инициализация</a:t>
            </a:r>
            <a:endParaRPr/>
          </a:p>
          <a:p>
            <a:pPr indent="-213893" lvl="0" marL="2138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Проверка условия</a:t>
            </a:r>
            <a:endParaRPr/>
          </a:p>
          <a:p>
            <a:pPr indent="-213893" lvl="0" marL="2138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Выполнение тела цикла (операторов)</a:t>
            </a:r>
            <a:endParaRPr/>
          </a:p>
          <a:p>
            <a:pPr indent="-213893" lvl="0" marL="2138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Итерация </a:t>
            </a:r>
            <a:endParaRPr/>
          </a:p>
          <a:p>
            <a:pPr indent="-213893" lvl="0" marL="2138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Повторение шагов 2-5</a:t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654050" y="2078038"/>
            <a:ext cx="4786234" cy="3779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820419" y="2263494"/>
            <a:ext cx="4786234" cy="110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(инициализация; условие; итерация)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оператор1;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оператор2;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mo"/>
              <a:buNone/>
            </a:pPr>
            <a:r>
              <a:rPr b="1" lang="en-US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Пример цикла со счётчиком (for)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512443" y="381000"/>
            <a:ext cx="9554828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654050" y="2078038"/>
            <a:ext cx="10883900" cy="339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820419" y="2276369"/>
            <a:ext cx="4786234" cy="171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Тело цикла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.print(i);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466723" y="1438274"/>
            <a:ext cx="9567593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 по коллекции (Совместный цикл)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512443" y="2098675"/>
            <a:ext cx="10986136" cy="178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по коллекции позволяет выполнять операции для объектов из заданного множества, без явного указания порядка перечисления этих объектов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Порядок элементов определяется самим множеством (массив или коллекция)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определении такого цикла требуется указать множество объектов и переменную, которой в теле цикла будет присвоено значение обрабатываемого в данный момент объекта (или ссылка на него)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466722" y="1438274"/>
            <a:ext cx="10998335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Пример цикла по коллекции (for-each)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512443" y="381000"/>
            <a:ext cx="9554828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654050" y="2078038"/>
            <a:ext cx="10883900" cy="339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820419" y="2263494"/>
            <a:ext cx="4786234" cy="212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Создание коллекции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array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{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Итерирование по коллекции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array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Бесконечный цикл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512443" y="2098675"/>
            <a:ext cx="10986136" cy="226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Иногда в программах используются циклы, выход из которых не предусмотрен логикой программы.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Такие циклы называются безусловными, или бесконечными.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Специальных синтаксических средств для создания бесконечных циклов, ввиду их нетипичности, языки программирования не предусматривают.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Поэтому такие циклы создаются с помощью конструкций, предназначенных для создания обычных (или </a:t>
            </a:r>
            <a:r>
              <a:rPr b="0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условных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циклов.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66722" y="1438274"/>
            <a:ext cx="10998335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Пример бесконечного цикла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512443" y="381000"/>
            <a:ext cx="9554828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54050" y="2078038"/>
            <a:ext cx="10883900" cy="38350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820419" y="2263494"/>
            <a:ext cx="4786234" cy="374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Бесконечный цикл 1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Бесконечный цикл 2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Бесконечный цикл 3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(;;)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mo"/>
              <a:buNone/>
            </a:pPr>
            <a:r>
              <a:rPr b="1" lang="en-US" sz="3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Досрочный выход из цикла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751193" y="2439989"/>
            <a:ext cx="5575939" cy="298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мере необходимости выполнение цикла можно немедленно прекратить.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 этой цели используется выражение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оно встречается в цикле, то цикл завершается и управление передается выражению, следующему после цикла.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Найти первое число из отрезка [17,28], которое нацело делится на 13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54050" y="2078038"/>
            <a:ext cx="4786234" cy="3779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820419" y="2263494"/>
            <a:ext cx="4786234" cy="293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17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&lt;=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28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%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13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После нахождения числа 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    // прекращаем цикл досрочно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"First number: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mo"/>
              <a:buNone/>
            </a:pPr>
            <a:r>
              <a:rPr b="1" lang="en-US" sz="3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Досрочный выход из цикла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5751193" y="2439989"/>
            <a:ext cx="5575939" cy="81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Существует возможность преждевременно завершить очередную итерацию и завершить цикл выйдя из тела метода используя оператор return 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654050" y="2078038"/>
            <a:ext cx="4786234" cy="3779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820419" y="2263494"/>
            <a:ext cx="4786234" cy="15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printFirstFiveElements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count)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&lt;= count;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==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Пропуск итерации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5751193" y="2439989"/>
            <a:ext cx="5575939" cy="322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Существует возможность преждевременно завершить очередную итерацию цикла, нарушив нормальный ход выполнения команд.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 позволяет сделать оператор continue.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Данный оператор вызывает принудительный переход на следующую итерацию цикла, причем все последующие операторы игнорируются.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Найти все числа из отрезка [17,28], которые нацело делятся на 3, но не делятся на 2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54050" y="2078038"/>
            <a:ext cx="4786234" cy="3779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820419" y="2263494"/>
            <a:ext cx="4786234" cy="273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17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28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%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2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Завершаем итерацию 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continue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%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3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"i =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Рассматриваемые вопросы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512443" y="2098675"/>
            <a:ext cx="10986136" cy="178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такое цикл? 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Виды циклов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в блок-схеме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Циклы (for, while, do-while, for-each)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Досрочный выход из цикла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Пропуск итерации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Вложенные циклы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Вложенные циклы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51193" y="2439989"/>
            <a:ext cx="5575939" cy="274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Существует возможность организовать цикл внутри тела другого цикла.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Такой цикл будет называться </a:t>
            </a:r>
            <a:r>
              <a:rPr b="0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вложенным циклом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Вложенный цикл именуется </a:t>
            </a:r>
            <a:r>
              <a:rPr b="0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внутренним циклом.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Цикл, в теле которого существует вложенный цикл, именуется </a:t>
            </a:r>
            <a:r>
              <a:rPr b="0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внешним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 циклом.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Количество уровней вложенности не ограничивается.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654050" y="2078038"/>
            <a:ext cx="4786234" cy="3779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820419" y="2263494"/>
            <a:ext cx="4786234" cy="354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//результаты таблицы умножения до 5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 &lt;=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i++)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j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j &lt;=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.printf(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"%3s"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i * 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Вывод: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1  2  3  4  5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2  4  6  8 10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3  6  9 12 15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4  8 12 16 20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5 10 15 20 25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Что такое цикл?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5751193" y="2439989"/>
            <a:ext cx="5575939" cy="202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- это конструкция, предназначенная для организации многократного исполнения набора инструкций. Также циклом может называться любая многократно исполняемая последовательность инструкций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цикла позволяет выполнить оператор или группу операторов несколько раз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Y5ARoYFYW-sPahpRgu5iYCtkuYbaWM5S0cVaCfKWjIbSiPaI6AiefD9tNUri-bi0_9oa_ITcKBC9Yk-Z7u-lGidXxHcRRFaSMzSR1J9zlPLK16vwXE6IQ8RDpjlH0Gg4VDkYpjItHFndOeI3kP7T.jpg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95" y="1344637"/>
            <a:ext cx="3871764" cy="502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Виды циклов Java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512443" y="2111549"/>
            <a:ext cx="10986136" cy="129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 предусловием (while)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 постусловием (do-while)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со счётчиком (for)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по коллекции (for-each)</a:t>
            </a:r>
            <a:endParaRPr/>
          </a:p>
          <a:p>
            <a:pPr indent="-160420" lvl="0" marL="160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Бесконечный цикл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705473" y="1825624"/>
            <a:ext cx="5667377" cy="614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 в блок-схеме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517746" y="365125"/>
            <a:ext cx="10494640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5751193" y="2439989"/>
            <a:ext cx="5575939" cy="33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 цикла который выводит числа от 0 до 4</a:t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dlPFcUZ9Vm6O_i6eGTUMU9E-mrHTg2bBYTjRJiDyMEf-jAw1ZnAIG3LdF_RhA4iUggqF0ZAqenR8wRIpav7KYAmXEO_oackPmnKCXzw1RY4xNswpsBJE3cvse3jWbV7xP4I_fkPVkDhDoBwRpNI.png"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800" y="1519105"/>
            <a:ext cx="1710009" cy="477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 с предусловием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512443" y="2098675"/>
            <a:ext cx="10986136" cy="153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 предусловием — цикл, который выполняется, пока истинно некоторое условие, указанное перед его началом.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Это условие проверяется </a:t>
            </a:r>
            <a:r>
              <a:rPr b="1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 выполнения тела цикла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Поэтому тело может быть не выполнено ни разу, если условие с самого начала ложно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Пример цикла while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512443" y="381000"/>
            <a:ext cx="9554828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654050" y="2078038"/>
            <a:ext cx="10883900" cy="339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820419" y="2263494"/>
            <a:ext cx="4786234" cy="192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&lt;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Тело цикла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.print(i);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Цикл с постусловием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12443" y="2098675"/>
            <a:ext cx="10986136" cy="81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с постусловием — цикл, в котором условие проверяется </a:t>
            </a:r>
            <a:r>
              <a:rPr b="1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 выполнения тела цикла.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Отсюда следует, что тело </a:t>
            </a:r>
            <a:r>
              <a:rPr b="0" i="1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всегда выполняется</a:t>
            </a: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 хотя бы один раз. </a:t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Пример цикла do-while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512443" y="381000"/>
            <a:ext cx="9554828" cy="37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Циклы</a:t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54050" y="2078038"/>
            <a:ext cx="10883900" cy="339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820419" y="2263494"/>
            <a:ext cx="4786234" cy="212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 =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do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Тело цикла</a:t>
            </a:r>
            <a:endParaRPr b="0" i="1" sz="1800" u="none" cap="none" strike="noStrike">
              <a:solidFill>
                <a:srgbClr val="8C8C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.print(i);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(i &lt; </a:t>
            </a:r>
            <a:r>
              <a:rPr b="0" i="0" lang="en-US" sz="1300" u="none" cap="none" strike="noStrike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