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4DcdjysKV04n+GxzQzFrcAfz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subTitle" idx="4294967295"/>
          </p:nvPr>
        </p:nvSpPr>
        <p:spPr>
          <a:xfrm>
            <a:off x="451659" y="2907924"/>
            <a:ext cx="10443480" cy="5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Функциональные интерфейсы в JDK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Функциональные интерфейсы в Java находятся в пакете java.util.function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519828" y="2452050"/>
            <a:ext cx="10020354" cy="3510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756047" y="2637508"/>
            <a:ext cx="3003814" cy="313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Consumer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accept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Supplier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Predicate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boolean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test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4517746" y="2840708"/>
            <a:ext cx="5833930" cy="293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BiFunction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U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u);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UnaryOperator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BinaryOperator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BiFunction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t, </a:t>
            </a:r>
            <a:r>
              <a:rPr lang="en-US" sz="1300" b="0" i="0" u="none" strike="noStrike" cap="non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u);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Stream API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 Stream API - упростить работу с наборами данных, в частности, упростить операции фильтрации, сортировки и другие манипуляции с данными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Ключевым понятием в Stream API является поток данных</a:t>
            </a: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675" y="3487235"/>
            <a:ext cx="9046765" cy="278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Stream API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512443" y="2098675"/>
            <a:ext cx="10986136" cy="226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Потоки не хранят элементы. Элементы, используемые в потоках, могут храниться в коллекции, либо при необходимости могут быть напрямую сгенерированы</a:t>
            </a:r>
            <a:endParaRPr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Операции с потоками не изменяют источника данных. Операции с потоками лишь возвращают новый поток с результатами этих операций</a:t>
            </a:r>
            <a:endParaRPr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 потоков характерно отложенное выполнение. То есть выполнение всех операций с потоком происходит лишь тогда, когда выполняется терминальная операция и возвращается конкретный результат, а не новый поток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Рассматриваемые вопросы 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Лямбда выражение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Функциональный интерфейс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Блок лямбда выражение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Лямбда выражение с локальной переменной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Указатели на метод (method reference)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Функциональные интерфейсы в JDK</a:t>
            </a:r>
            <a:endParaRPr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Stream API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Лямбда выражения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512444" y="380999"/>
            <a:ext cx="8988412" cy="37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584200" y="2078038"/>
            <a:ext cx="10020353" cy="31801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820419" y="2263495"/>
            <a:ext cx="9547915" cy="28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lang="en-US" sz="1300" b="0" i="0" u="none" strike="noStrike" cap="non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123.45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-&gt; </a:t>
            </a:r>
            <a:r>
              <a:rPr lang="en-US" sz="1300" b="0" i="0" u="none" strike="noStrike" cap="non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123.45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 + b;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(a, b) -&gt; a + b;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067621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Лямбда выражений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512444" y="381000"/>
            <a:ext cx="9757926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Одним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из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ключевых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моментов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использовании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является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отложенное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(deferred execution).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определяем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месте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программы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лямбда-выражение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затем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можем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вызывать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необходимости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неопределенное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количество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различных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частях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программы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Отложенное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может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потребоваться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к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примеру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следующих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случаях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/>
          </a:p>
          <a:p>
            <a:pPr marL="160421" marR="0" lvl="0" indent="-58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отдельном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потоке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одного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того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же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несколько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результате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какого-то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события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только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том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случае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когда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он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действительно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необходим</a:t>
            </a:r>
            <a:endParaRPr dirty="0"/>
          </a:p>
        </p:txBody>
      </p:sp>
      <p:sp>
        <p:nvSpPr>
          <p:cNvPr id="75" name="Google Shape;75;p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Функциональный интерфейс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584200" y="2078038"/>
            <a:ext cx="10020353" cy="2900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20419" y="2263495"/>
            <a:ext cx="9547915" cy="25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FuncInterface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lang="en-US" sz="1300" b="0" i="0" u="none" strike="noStrike" cap="none" dirty="0" err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 dirty="0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 dirty="0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E31029-3597-C268-D7F3-DFD72762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0" y="643467"/>
            <a:ext cx="977379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Блок лямбда выражение 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820419" y="2263495"/>
            <a:ext cx="9547915" cy="37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C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rPr>
              <a:t>@FunctionalInterface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interface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обратите внимание на: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// - возвращаемый тип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// - количество и тип аргументов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apply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a,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b);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lang="en-US" sz="1300" b="0" i="0" u="none" strike="noStrike" cap="non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func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(a, b) -&gt; {</a:t>
            </a:r>
            <a:endParaRPr sz="1800" b="0" i="0" u="none" strike="noStrike" cap="non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 = </a:t>
            </a:r>
            <a:r>
              <a:rPr lang="en-US" sz="1300" b="0" i="0" u="none" strike="noStrike" cap="non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lang="en-US" sz="1300" b="0" i="0" u="none" strike="noStrike" cap="non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 b; i++)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result *=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988412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Лямбда и локальные переменные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820419" y="2263495"/>
            <a:ext cx="9547915" cy="252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lang="en-US" sz="1300" b="0" i="0" u="none" strike="noStrike" cap="none" dirty="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</a:t>
            </a:r>
            <a:r>
              <a:rPr lang="en-US" sz="1300" b="0" i="0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</a:t>
            </a:r>
            <a:r>
              <a:rPr lang="en-US" sz="1300" b="0" i="1" u="none" strike="noStrike" cap="none" dirty="0" err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локальная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1" u="none" strike="noStrike" cap="none" dirty="0" err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переменная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1" u="none" strike="noStrike" cap="none" dirty="0" err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должна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1" u="none" strike="noStrike" cap="none" dirty="0" err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быть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1" u="none" strike="noStrike" cap="none" dirty="0" err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неизменна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- "final"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limit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 dirty="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10000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Applicable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func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(a, b) -&gt; 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 = </a:t>
            </a:r>
            <a:r>
              <a:rPr lang="en-US" sz="1300" b="0" i="0" u="none" strike="noStrike" cap="none" dirty="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1300" b="0" i="0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300" b="0" i="0" u="none" strike="noStrike" cap="none" dirty="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en-US" sz="1300" b="0" i="0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&lt; b &amp;&amp; result &lt; </a:t>
            </a:r>
            <a:r>
              <a:rPr lang="en-US" sz="1300" b="0" i="0" u="sng" strike="noStrike" cap="none" dirty="0">
                <a:solidFill>
                  <a:srgbClr val="851F91"/>
                </a:solidFill>
                <a:latin typeface="Courier"/>
                <a:ea typeface="Courier"/>
                <a:cs typeface="Courier"/>
                <a:sym typeface="Courier"/>
              </a:rPr>
              <a:t>limit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en-US" sz="1300" b="0" i="0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++)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result *= a;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result;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466723" y="1438274"/>
            <a:ext cx="8988412" cy="63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lang="en-US" sz="3200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Указатель на метод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12444" y="381000"/>
            <a:ext cx="8988412" cy="3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lang="en-US" sz="1800" b="1" i="0" u="none" strike="noStrike" cap="non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 - Lambda, Stream API»</a:t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84200" y="2078038"/>
            <a:ext cx="10020353" cy="4119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820419" y="2263496"/>
            <a:ext cx="4111231" cy="354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static void </a:t>
            </a:r>
            <a:r>
              <a:rPr lang="en-US" sz="1300" b="0" i="0" u="none" strike="noStrike" cap="none" dirty="0" err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prepareExport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US" sz="1300" b="0" i="0" u="none" strike="noStrike" cap="none" dirty="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export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/* ...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lang="en-US" sz="1300" b="0" i="1" u="none" strike="noStrike" cap="none" dirty="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US" sz="1300" b="0" i="0" u="none" strike="noStrike" cap="none" dirty="0" err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 dirty="0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interface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TestInterfaceExtra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</a:t>
            </a:r>
            <a:r>
              <a:rPr lang="en-US" sz="1300" b="0" i="0" u="none" strike="noStrike" cap="none" dirty="0" err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(); 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</p:txBody>
      </p:sp>
      <p:sp>
        <p:nvSpPr>
          <p:cNvPr id="112" name="Google Shape;112;p8"/>
          <p:cNvSpPr txBox="1"/>
          <p:nvPr/>
        </p:nvSpPr>
        <p:spPr>
          <a:xfrm>
            <a:off x="5431824" y="2263496"/>
            <a:ext cx="5026456" cy="21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lang="en-US" sz="1300" b="0" i="0" u="none" strike="noStrike" cap="none" dirty="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</a:t>
            </a:r>
            <a:r>
              <a:rPr lang="en-US" sz="1300" b="0" i="0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t1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-US" sz="1300" b="0" i="1" u="none" strike="noStrike" cap="none" dirty="0" err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prepareExport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TestInterfaceExtra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t2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final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t2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.doSmth();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TestInterface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t3 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exporter</a:t>
            </a: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::export;</a:t>
            </a:r>
            <a:endParaRPr sz="1800" b="0" i="0" u="none" strike="noStrike" cap="none" dirty="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lang="en-US" sz="1300" b="0" i="0" u="none" strike="noStrike" cap="none" dirty="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endParaRPr sz="1300" b="0" i="0" u="none" strike="noStrike" cap="none" dirty="0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150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Arimo</vt:lpstr>
      <vt:lpstr>Roboto</vt:lpstr>
      <vt:lpstr>Arial</vt:lpstr>
      <vt:lpstr>Courier</vt:lpstr>
      <vt:lpstr>Office Theme</vt:lpstr>
      <vt:lpstr>PowerPoint Presentation</vt:lpstr>
      <vt:lpstr>Рассматриваемые вопросы </vt:lpstr>
      <vt:lpstr>Лямбда выражения</vt:lpstr>
      <vt:lpstr>Особенности Лямбда выражений</vt:lpstr>
      <vt:lpstr>Функциональный интерфейс</vt:lpstr>
      <vt:lpstr>PowerPoint Presentation</vt:lpstr>
      <vt:lpstr>Блок лямбда выражение </vt:lpstr>
      <vt:lpstr>Лямбда и локальные переменные</vt:lpstr>
      <vt:lpstr>Указатель на метод</vt:lpstr>
      <vt:lpstr>Функциональные интерфейсы в JDK</vt:lpstr>
      <vt:lpstr>Stream API</vt:lpstr>
      <vt:lpstr>Особенности Stream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Aliaksei Baryliuk</cp:lastModifiedBy>
  <cp:revision>1</cp:revision>
  <dcterms:modified xsi:type="dcterms:W3CDTF">2023-11-16T12:08:37Z</dcterms:modified>
</cp:coreProperties>
</file>