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rim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4DcdjysKV04n+GxzQzFrcAfz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regular.fntdata"/><Relationship Id="rId11" Type="http://schemas.openxmlformats.org/officeDocument/2006/relationships/slide" Target="slides/slide7.xml"/><Relationship Id="rId22" Type="http://schemas.openxmlformats.org/officeDocument/2006/relationships/font" Target="fonts/Arimo-italic.fntdata"/><Relationship Id="rId10" Type="http://schemas.openxmlformats.org/officeDocument/2006/relationships/slide" Target="slides/slide6.xml"/><Relationship Id="rId21" Type="http://schemas.openxmlformats.org/officeDocument/2006/relationships/font" Target="fonts/Arimo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Arim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21"/>
          <p:cNvSpPr/>
          <p:nvPr>
            <p:ph idx="2" type="pic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idx="4294967295" type="subTitle"/>
          </p:nvPr>
        </p:nvSpPr>
        <p:spPr>
          <a:xfrm>
            <a:off x="451659" y="2907924"/>
            <a:ext cx="1044348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466723" y="1438274"/>
            <a:ext cx="8067621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Stream API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512444" y="381000"/>
            <a:ext cx="9757926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Задача Stream API - упростить работу с наборами данных, в частности, упростить операции фильтрации, сортировки и другие манипуляции с данными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Ключевым понятием в Stream API является поток данных</a:t>
            </a:r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32" name="Google Shape;1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675" y="3487235"/>
            <a:ext cx="9046765" cy="278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466723" y="1438274"/>
            <a:ext cx="8067621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Особенности Stream API</a:t>
            </a:r>
            <a:endParaRPr/>
          </a:p>
        </p:txBody>
      </p:sp>
      <p:sp>
        <p:nvSpPr>
          <p:cNvPr id="138" name="Google Shape;138;p11"/>
          <p:cNvSpPr txBox="1"/>
          <p:nvPr/>
        </p:nvSpPr>
        <p:spPr>
          <a:xfrm>
            <a:off x="512444" y="381000"/>
            <a:ext cx="9757926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139" name="Google Shape;139;p11"/>
          <p:cNvSpPr txBox="1"/>
          <p:nvPr/>
        </p:nvSpPr>
        <p:spPr>
          <a:xfrm>
            <a:off x="512443" y="2098675"/>
            <a:ext cx="10986136" cy="2263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Потоки не хранят элементы. Элементы, используемые в потоках, могут храниться в коллекции, либо при необходимости могут быть напрямую сгенерированы</a:t>
            </a:r>
            <a:endParaRPr/>
          </a:p>
          <a:p>
            <a:pPr indent="-58820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Операции с потоками не изменяют источника данных. Операции с потоками лишь возвращают новый поток с результатами этих операций</a:t>
            </a:r>
            <a:endParaRPr/>
          </a:p>
          <a:p>
            <a:pPr indent="-58820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Для потоков характерно отложенное выполнение. То есть выполнение всех операций с потоком происходит лишь тогда, когда выполняется терминальная операция и возвращается конкретный результат, а не новый поток</a:t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Рассматриваемые вопросы 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512444" y="381000"/>
            <a:ext cx="9757926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Лямбда выражение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Функциональный интерфейс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Блок лямбда выражение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Лямбда выражение с локальной переменной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Указатели на метод (method reference)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Функциональные интерфейсы в JDK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Stream API</a:t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Лямбда выражения</a:t>
            </a:r>
            <a:endParaRPr/>
          </a:p>
        </p:txBody>
      </p:sp>
      <p:sp>
        <p:nvSpPr>
          <p:cNvPr id="64" name="Google Shape;64;p3"/>
          <p:cNvSpPr txBox="1"/>
          <p:nvPr/>
        </p:nvSpPr>
        <p:spPr>
          <a:xfrm>
            <a:off x="512444" y="380999"/>
            <a:ext cx="8988412" cy="370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584200" y="2078038"/>
            <a:ext cx="10020353" cy="31801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820419" y="2263495"/>
            <a:ext cx="9547915" cy="28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double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doSmth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123.45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-&gt;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123.45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a,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 + b;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(a, b) -&gt; a + b;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466723" y="1438274"/>
            <a:ext cx="8067621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Особенности Лямбда выражений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512444" y="381000"/>
            <a:ext cx="9757926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512443" y="2098675"/>
            <a:ext cx="10986136" cy="250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Одним из ключевых моментов в использовании лямбд является отложенное выполнение (deferred execution). То есть мы определяем в одном месте программы лямбда-выражение и затем можем его вызывать при необходимости неопределенное количество раз в различных частях программы.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Отложенное выполнение может потребоваться, к примеру, в следующих случаях:</a:t>
            </a:r>
            <a:endParaRPr/>
          </a:p>
          <a:p>
            <a:pPr indent="-58820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Выполнение кода в отдельном потоке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Выполнение одного и того же кода несколько раз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Выполнение кода в результате какого-то события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Выполнение кода только в том случае, когда он действительно необходим</a:t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Функциональный интерфейс</a:t>
            </a:r>
            <a:endParaRPr/>
          </a:p>
        </p:txBody>
      </p:sp>
      <p:sp>
        <p:nvSpPr>
          <p:cNvPr id="81" name="Google Shape;81;p5"/>
          <p:cNvSpPr txBox="1"/>
          <p:nvPr/>
        </p:nvSpPr>
        <p:spPr>
          <a:xfrm>
            <a:off x="512444" y="381000"/>
            <a:ext cx="8988412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584200" y="2078038"/>
            <a:ext cx="10020353" cy="29007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820419" y="2263495"/>
            <a:ext cx="9547915" cy="2529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C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FuncInterface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double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doSmth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C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Applicable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a,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Блок лямбда выражение </a:t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512444" y="381000"/>
            <a:ext cx="8988412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584200" y="2078038"/>
            <a:ext cx="10020353" cy="41199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820419" y="2263495"/>
            <a:ext cx="9547915" cy="3749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C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Applicable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обратите внимание на: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// - возвращаемый тип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// - количество и тип аргументов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a,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Applicable func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(a, b) -&gt;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result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i &lt; b;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    result *=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result;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466723" y="1438274"/>
            <a:ext cx="8988412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Лямбда и локальные переменные</a:t>
            </a:r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512444" y="381000"/>
            <a:ext cx="8988412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584200" y="2078038"/>
            <a:ext cx="10020353" cy="41199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820419" y="2263495"/>
            <a:ext cx="9547915" cy="2529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//локальная переменная должна быть неизменна -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limit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10000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Applicable func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(a, b) -&gt;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result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i &lt; b &amp;&amp; result &lt; </a:t>
            </a:r>
            <a:r>
              <a:rPr b="0" i="0" lang="en-US" sz="1300" u="sng" cap="none" strike="noStrike">
                <a:solidFill>
                  <a:srgbClr val="851F91"/>
                </a:solidFill>
                <a:latin typeface="Courier"/>
                <a:ea typeface="Courier"/>
                <a:cs typeface="Courier"/>
                <a:sym typeface="Courier"/>
              </a:rPr>
              <a:t>limit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    result *=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result;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466723" y="1438274"/>
            <a:ext cx="8988412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Указатель на метод</a:t>
            </a:r>
            <a:endParaRPr/>
          </a:p>
        </p:txBody>
      </p:sp>
      <p:sp>
        <p:nvSpPr>
          <p:cNvPr id="108" name="Google Shape;108;p8"/>
          <p:cNvSpPr txBox="1"/>
          <p:nvPr/>
        </p:nvSpPr>
        <p:spPr>
          <a:xfrm>
            <a:off x="512444" y="381000"/>
            <a:ext cx="8988412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584200" y="2078038"/>
            <a:ext cx="10020353" cy="41199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820419" y="2263496"/>
            <a:ext cx="4111231" cy="3545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prepareExport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export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TestInterface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doSmth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TestInterfaceExtra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doSmth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(); 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112" name="Google Shape;112;p8"/>
          <p:cNvSpPr txBox="1"/>
          <p:nvPr/>
        </p:nvSpPr>
        <p:spPr>
          <a:xfrm>
            <a:off x="5431824" y="2263496"/>
            <a:ext cx="5026456" cy="21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TestInterface t1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b="0" i="1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prepareExport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TestInterfaceExtra t2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final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 exporter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t2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.doSmth();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TestInterface t3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::export;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466723" y="1438274"/>
            <a:ext cx="8067621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Функциональные интерфейсы в JDK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512444" y="381000"/>
            <a:ext cx="9757926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Функциональные интерфейсы в Java находятся в пакете java.util.function</a:t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519828" y="2452050"/>
            <a:ext cx="10020354" cy="35103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756047" y="2637508"/>
            <a:ext cx="3003814" cy="313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R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Consumer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accept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Supplier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Predicate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boolean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test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123" name="Google Shape;123;p9"/>
          <p:cNvSpPr txBox="1"/>
          <p:nvPr/>
        </p:nvSpPr>
        <p:spPr>
          <a:xfrm>
            <a:off x="4517746" y="2840708"/>
            <a:ext cx="5833930" cy="2936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BiFunction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R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t,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U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u);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UnaryOperator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extends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BinaryOperator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extends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BiFunction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t,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u);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