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DM Sans Bold" charset="1" panose="00000000000000000000"/>
      <p:regular r:id="rId12"/>
    </p:embeddedFont>
    <p:embeddedFont>
      <p:font typeface="DM San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814858" y="3891318"/>
            <a:ext cx="10910396" cy="2953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13"/>
              </a:lnSpc>
            </a:pPr>
            <a:r>
              <a:rPr lang="en-US" b="true" sz="80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GOAL: MANAGE HEALTH PROGRAMS AND CLIENTS EASILY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3005414"/>
            <a:ext cx="8997080" cy="934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84"/>
              </a:lnSpc>
            </a:pPr>
            <a:r>
              <a:rPr lang="en-US" sz="72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DESIGN APPROACH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4950" y="4778982"/>
            <a:ext cx="8592740" cy="2009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88" indent="-431794" lvl="1">
              <a:lnSpc>
                <a:spcPts val="5399"/>
              </a:lnSpc>
              <a:buFont typeface="Arial"/>
              <a:buChar char="•"/>
            </a:pPr>
            <a:r>
              <a:rPr lang="en-US" b="true" sz="3999" spc="23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Python OOP for modeling</a:t>
            </a:r>
          </a:p>
          <a:p>
            <a:pPr algn="l" marL="863588" indent="-431794" lvl="1">
              <a:lnSpc>
                <a:spcPts val="5399"/>
              </a:lnSpc>
              <a:buFont typeface="Arial"/>
              <a:buChar char="•"/>
            </a:pPr>
            <a:r>
              <a:rPr lang="en-US" b="true" sz="3999" spc="239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Flask for API</a:t>
            </a:r>
          </a:p>
          <a:p>
            <a:pPr algn="l" marL="863588" indent="-431794" lvl="1">
              <a:lnSpc>
                <a:spcPts val="5399"/>
              </a:lnSpc>
              <a:buFont typeface="Arial"/>
              <a:buChar char="•"/>
            </a:pPr>
            <a:r>
              <a:rPr lang="en-US" b="true" sz="3999" spc="239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In- memory storage (dicts)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4950" y="3118971"/>
            <a:ext cx="7025086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MAIN FEATURES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04.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218908" y="1692835"/>
            <a:ext cx="4132127" cy="1082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319"/>
              </a:lnSpc>
              <a:spcBef>
                <a:spcPct val="0"/>
              </a:spcBef>
            </a:pPr>
            <a:r>
              <a:rPr lang="en-US" b="true" sz="3199" spc="5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REGISTER AND ENROLL CLIENTS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18908" y="4768700"/>
            <a:ext cx="4132127" cy="632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129"/>
              </a:lnSpc>
              <a:spcBef>
                <a:spcPct val="0"/>
              </a:spcBef>
            </a:pPr>
            <a:r>
              <a:rPr lang="en-US" b="true" sz="3799" spc="6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SEARCH CLIENTS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18908" y="7089324"/>
            <a:ext cx="4132127" cy="100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49"/>
              </a:lnSpc>
              <a:spcBef>
                <a:spcPct val="0"/>
              </a:spcBef>
            </a:pPr>
            <a:r>
              <a:rPr lang="en-US" b="true" sz="2999" spc="4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API FOR EXTERNAL SYSTEMS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2" id="22"/>
          <p:cNvGrpSpPr/>
          <p:nvPr/>
        </p:nvGrpSpPr>
        <p:grpSpPr>
          <a:xfrm rot="0">
            <a:off x="1531975" y="6358133"/>
            <a:ext cx="6998061" cy="2561528"/>
            <a:chOff x="0" y="0"/>
            <a:chExt cx="2342659" cy="85749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852121" y="721217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431074" y="6974048"/>
            <a:ext cx="4132127" cy="1171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724"/>
              </a:lnSpc>
              <a:spcBef>
                <a:spcPct val="0"/>
              </a:spcBef>
            </a:pPr>
            <a:r>
              <a:rPr lang="en-US" b="true" sz="3499" spc="5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CREATE HEALTH PROGRAMS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674156" y="5915506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8179273" y="5664478"/>
            <a:ext cx="502056" cy="50205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447638" y="5664478"/>
            <a:ext cx="502056" cy="50205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163413" y="5664478"/>
            <a:ext cx="502056" cy="50205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732501" y="1513287"/>
            <a:ext cx="10162712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  <a:r>
              <a:rPr lang="en-US" b="true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System Diagrams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27066" y="6381216"/>
            <a:ext cx="2646492" cy="1335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4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OTHER SYSTEMS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94763" y="6614209"/>
            <a:ext cx="2732862" cy="885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7"/>
              </a:lnSpc>
            </a:pPr>
            <a:r>
              <a:rPr lang="en-US" sz="47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API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616463" y="6468096"/>
            <a:ext cx="2646492" cy="1225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1"/>
              </a:lnSpc>
            </a:pPr>
            <a:r>
              <a:rPr lang="en-US" sz="31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CLIENTS PROFILES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24" id="24"/>
          <p:cNvSpPr/>
          <p:nvPr/>
        </p:nvSpPr>
        <p:spPr>
          <a:xfrm>
            <a:off x="-886757" y="3073350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5" id="25"/>
          <p:cNvGrpSpPr/>
          <p:nvPr/>
        </p:nvGrpSpPr>
        <p:grpSpPr>
          <a:xfrm rot="0">
            <a:off x="3550312" y="2822322"/>
            <a:ext cx="502056" cy="502056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7894763" y="2822322"/>
            <a:ext cx="502056" cy="502056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2239214" y="2822322"/>
            <a:ext cx="502056" cy="502056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2932282" y="3579268"/>
            <a:ext cx="2646492" cy="717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83"/>
              </a:lnSpc>
            </a:pPr>
            <a:r>
              <a:rPr lang="en-US" sz="38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DOCTOR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405673" y="3543454"/>
            <a:ext cx="2646492" cy="803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07"/>
              </a:lnSpc>
            </a:pPr>
            <a:r>
              <a:rPr lang="en-US" sz="42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SYSTEM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880965" y="3579268"/>
            <a:ext cx="2646492" cy="1368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5"/>
              </a:lnSpc>
            </a:pPr>
            <a:r>
              <a:rPr lang="en-US" sz="35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PROGRAMS, CLIENTS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659015" y="2898168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DEMO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59015" y="4798032"/>
            <a:ext cx="7707571" cy="1583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3644"/>
              </a:lnSpc>
              <a:buFont typeface="Arial"/>
              <a:buChar char="•"/>
            </a:pPr>
            <a:r>
              <a:rPr lang="en-US" b="true" sz="2699" spc="16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CLI Actions</a:t>
            </a:r>
          </a:p>
          <a:p>
            <a:pPr algn="l">
              <a:lnSpc>
                <a:spcPts val="2564"/>
              </a:lnSpc>
            </a:pPr>
            <a:r>
              <a:rPr lang="en-US" sz="1899" spc="11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python app.py</a:t>
            </a:r>
          </a:p>
          <a:p>
            <a:pPr algn="l" marL="582925" indent="-291463" lvl="1">
              <a:lnSpc>
                <a:spcPts val="3644"/>
              </a:lnSpc>
              <a:buFont typeface="Arial"/>
              <a:buChar char="•"/>
            </a:pPr>
            <a:r>
              <a:rPr lang="en-US" b="true" sz="2699" spc="16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API Testing</a:t>
            </a:r>
          </a:p>
          <a:p>
            <a:pPr algn="l">
              <a:lnSpc>
                <a:spcPts val="2834"/>
              </a:lnSpc>
            </a:pPr>
            <a:r>
              <a:rPr lang="en-US" sz="2099" spc="1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http://127.0.0.1:5000/api/client/C001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DAGlwuO8t0c</dc:identifier>
  <dcterms:modified xsi:type="dcterms:W3CDTF">2011-08-01T06:04:30Z</dcterms:modified>
  <cp:revision>1</cp:revision>
  <dc:title>GOAL: MANAGE HEALTH PROGRAMS AND CLIENTS EASILY</dc:title>
</cp:coreProperties>
</file>