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214711-E3CC-FA6D-98BA-FA27FEFFE2DF}" v="77" dt="2024-10-07T05:45:16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Sunday, October 6,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0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6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Sunday, October 6,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3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57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5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Sunday, October 6,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9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1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4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0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8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Sunday, October 6,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84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448D53-ACA1-4CA4-B08A-09FB0780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385412" y="448056"/>
            <a:ext cx="7355484" cy="3401568"/>
          </a:xfrm>
        </p:spPr>
        <p:txBody>
          <a:bodyPr>
            <a:normAutofit/>
          </a:bodyPr>
          <a:lstStyle/>
          <a:p>
            <a:r>
              <a:rPr lang="hu-HU" dirty="0">
                <a:ea typeface="Source Sans Pro Light"/>
              </a:rPr>
              <a:t>Projekt </a:t>
            </a:r>
            <a:r>
              <a:rPr lang="hu-HU" dirty="0" err="1">
                <a:ea typeface="Source Sans Pro Light"/>
              </a:rPr>
              <a:t>ppt</a:t>
            </a:r>
            <a:endParaRPr lang="hu-HU" dirty="0" err="1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385412" y="4471416"/>
            <a:ext cx="7355484" cy="1481328"/>
          </a:xfrm>
        </p:spPr>
        <p:txBody>
          <a:bodyPr vert="horz" lIns="0" tIns="0" rIns="91440" bIns="0" rtlCol="0" anchor="t">
            <a:normAutofit/>
          </a:bodyPr>
          <a:lstStyle/>
          <a:p>
            <a:r>
              <a:rPr lang="hu-HU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Üveges Cintia</a:t>
            </a:r>
            <a:endParaRPr lang="hu-H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5719CE-F76F-4313-9A48-ADF79E67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85412" y="4122000"/>
            <a:ext cx="7380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1425D08-6505-4F53-9B03-D2F289363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069EDC8-9290-2363-D6FB-34168815A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5432044" cy="860400"/>
          </a:xfrm>
        </p:spPr>
        <p:txBody>
          <a:bodyPr anchor="b">
            <a:normAutofit/>
          </a:bodyPr>
          <a:lstStyle/>
          <a:p>
            <a:r>
              <a:rPr lang="hu-HU" dirty="0">
                <a:ea typeface="Source Sans Pro Light"/>
              </a:rPr>
              <a:t>Oldal kinézete</a:t>
            </a:r>
            <a:endParaRPr lang="hu-H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5434694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2FE721-11F1-D6DB-D69B-DA0BC84E5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44000"/>
            <a:ext cx="5432044" cy="4006800"/>
          </a:xfrm>
        </p:spPr>
        <p:txBody>
          <a:bodyPr vert="horz" wrap="square" lIns="0" tIns="0" rIns="91440" bIns="0" rtlCol="0" anchor="t">
            <a:normAutofit/>
          </a:bodyPr>
          <a:lstStyle/>
          <a:p>
            <a:pPr marL="449580" indent="-447675"/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Teljesen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alap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,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direkt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letisztult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változat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,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így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mindenki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számára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tisztán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látható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. </a:t>
            </a:r>
          </a:p>
          <a:p>
            <a:pPr marL="449580" indent="-447675"/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Nem </a:t>
            </a:r>
            <a:r>
              <a:rPr lang="en-US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túl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komplikált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, </a:t>
            </a:r>
            <a:r>
              <a:rPr lang="en-US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hogy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a </a:t>
            </a:r>
            <a:r>
              <a:rPr lang="en-US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kis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kíváncsi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kölkök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is </a:t>
            </a:r>
            <a:r>
              <a:rPr lang="en-US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tudjanak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játszani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, </a:t>
            </a:r>
            <a:r>
              <a:rPr lang="en-US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hátha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ők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kiakasztják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nekem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az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oldalt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. </a:t>
            </a:r>
          </a:p>
          <a:p>
            <a:pPr marL="449580" indent="-447675"/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Haladok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a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korral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,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nemeknél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van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egyéb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is,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hogy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aki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másnak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vallja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magát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.</a:t>
            </a:r>
          </a:p>
          <a:p>
            <a:pPr marL="449580" indent="-447675"/>
            <a:b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</a:br>
            <a:endParaRPr lang="en-US">
              <a:solidFill>
                <a:srgbClr val="FFFFFF">
                  <a:alpha val="55000"/>
                </a:srgbClr>
              </a:solidFill>
              <a:ea typeface="Source Sans Pro"/>
            </a:endParaRPr>
          </a:p>
        </p:txBody>
      </p:sp>
      <p:pic>
        <p:nvPicPr>
          <p:cNvPr id="4" name="Tartalom helye 3" descr="A képen szöveg, képernyőkép, Betűtípus, tervezés látható&#10;&#10;Automatikusan generált leírás">
            <a:extLst>
              <a:ext uri="{FF2B5EF4-FFF2-40B4-BE49-F238E27FC236}">
                <a16:creationId xmlns:a16="http://schemas.microsoft.com/office/drawing/2014/main" id="{9EE29EB7-2F96-3806-50F6-2CCAFB31C8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99" b="-1"/>
          <a:stretch/>
        </p:blipFill>
        <p:spPr>
          <a:xfrm>
            <a:off x="6307308" y="450000"/>
            <a:ext cx="5441280" cy="5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0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1425D08-6505-4F53-9B03-D2F289363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069EDC8-9290-2363-D6FB-34168815A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5432044" cy="860400"/>
          </a:xfrm>
        </p:spPr>
        <p:txBody>
          <a:bodyPr anchor="b">
            <a:normAutofit/>
          </a:bodyPr>
          <a:lstStyle/>
          <a:p>
            <a:r>
              <a:rPr lang="hu-HU" dirty="0">
                <a:ea typeface="Source Sans Pro Light"/>
              </a:rPr>
              <a:t>Jelszó</a:t>
            </a:r>
            <a:endParaRPr lang="hu-H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5434694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2FE721-11F1-D6DB-D69B-DA0BC84E5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44000"/>
            <a:ext cx="5432044" cy="4006800"/>
          </a:xfrm>
        </p:spPr>
        <p:txBody>
          <a:bodyPr vert="horz" wrap="square" lIns="0" tIns="0" rIns="91440" bIns="0" rtlCol="0" anchor="t">
            <a:normAutofit/>
          </a:bodyPr>
          <a:lstStyle/>
          <a:p>
            <a:pPr marL="449580" indent="-447675"/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Lehet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saját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jelszót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is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megadni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, de ha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valaki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szereti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kínozni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magát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a random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betű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sorokkal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akkor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lehetősége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van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randomizálni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is. </a:t>
            </a:r>
            <a:endParaRPr lang="hu-HU">
              <a:solidFill>
                <a:srgbClr val="FFFFFF">
                  <a:alpha val="55000"/>
                </a:srgbClr>
              </a:solidFill>
              <a:ea typeface="Source Sans Pro"/>
            </a:endParaRPr>
          </a:p>
          <a:p>
            <a:pPr marL="449580" indent="-447675"/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Csakhogy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megnézhesse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mit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osztott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neki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a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szerencse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kapott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rá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gombot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is,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hogy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lássa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a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csodás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jelszavát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. </a:t>
            </a:r>
            <a:endParaRPr lang="en-US" dirty="0">
              <a:ea typeface="Source Sans Pro"/>
            </a:endParaRPr>
          </a:p>
          <a:p>
            <a:pPr marL="449580" indent="-447675"/>
            <a:b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</a:br>
            <a:endParaRPr lang="hu-HU">
              <a:solidFill>
                <a:srgbClr val="FFFFFF">
                  <a:alpha val="55000"/>
                </a:srgbClr>
              </a:solidFill>
              <a:ea typeface="Source Sans Pro"/>
            </a:endParaRPr>
          </a:p>
        </p:txBody>
      </p:sp>
      <p:pic>
        <p:nvPicPr>
          <p:cNvPr id="4" name="Tartalom helye 3" descr="A képen szöveg, képernyőkép, Betűtípus, tervezés látható&#10;&#10;Automatikusan generált leírás">
            <a:extLst>
              <a:ext uri="{FF2B5EF4-FFF2-40B4-BE49-F238E27FC236}">
                <a16:creationId xmlns:a16="http://schemas.microsoft.com/office/drawing/2014/main" id="{9EE29EB7-2F96-3806-50F6-2CCAFB31C8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99" b="-1"/>
          <a:stretch/>
        </p:blipFill>
        <p:spPr>
          <a:xfrm>
            <a:off x="6307308" y="450000"/>
            <a:ext cx="5441280" cy="5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1425D08-6505-4F53-9B03-D2F289363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069EDC8-9290-2363-D6FB-34168815A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5432044" cy="860400"/>
          </a:xfrm>
        </p:spPr>
        <p:txBody>
          <a:bodyPr anchor="b">
            <a:normAutofit/>
          </a:bodyPr>
          <a:lstStyle/>
          <a:p>
            <a:r>
              <a:rPr lang="hu-HU" dirty="0">
                <a:ea typeface="Source Sans Pro Light"/>
              </a:rPr>
              <a:t>Egyéb</a:t>
            </a:r>
            <a:endParaRPr lang="hu-H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5434694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2FE721-11F1-D6DB-D69B-DA0BC84E5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44000"/>
            <a:ext cx="5432044" cy="4006800"/>
          </a:xfrm>
        </p:spPr>
        <p:txBody>
          <a:bodyPr vert="horz" wrap="square" lIns="0" tIns="0" rIns="91440" bIns="0" rtlCol="0" anchor="t">
            <a:normAutofit/>
          </a:bodyPr>
          <a:lstStyle/>
          <a:p>
            <a:pPr marL="449580" indent="-447675"/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A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többi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dolog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pedig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értelmezetten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egy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regisztrációs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űrlap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.</a:t>
            </a:r>
            <a:endParaRPr lang="hu-HU" dirty="0">
              <a:solidFill>
                <a:srgbClr val="FFFFFF">
                  <a:alpha val="55000"/>
                </a:srgbClr>
              </a:solidFill>
              <a:ea typeface="Source Sans Pro"/>
            </a:endParaRPr>
          </a:p>
          <a:p>
            <a:pPr marL="449580" indent="-447675"/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Több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szót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nem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tudnék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hozzá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  <a:ea typeface="Source Sans Pro"/>
              </a:rPr>
              <a:t>fűzni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ea typeface="Source Sans Pro"/>
              </a:rPr>
              <a:t>.</a:t>
            </a:r>
          </a:p>
        </p:txBody>
      </p:sp>
      <p:pic>
        <p:nvPicPr>
          <p:cNvPr id="6" name="Kép 5" descr="Minden a Maine Coon macskákról - várható élettartama, tenyésztése, jelleme  | Fera.hu">
            <a:extLst>
              <a:ext uri="{FF2B5EF4-FFF2-40B4-BE49-F238E27FC236}">
                <a16:creationId xmlns:a16="http://schemas.microsoft.com/office/drawing/2014/main" id="{FC0FB361-B1CD-D170-9AF0-ECABE49B0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515906"/>
            <a:ext cx="6626267" cy="436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12820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ThinLines Color Sc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AC8"/>
      </a:accent1>
      <a:accent2>
        <a:srgbClr val="794DFF"/>
      </a:accent2>
      <a:accent3>
        <a:srgbClr val="00D17D"/>
      </a:accent3>
      <a:accent4>
        <a:srgbClr val="404040"/>
      </a:accent4>
      <a:accent5>
        <a:srgbClr val="FE5D21"/>
      </a:accent5>
      <a:accent6>
        <a:srgbClr val="B3B3B3"/>
      </a:accent6>
      <a:hlink>
        <a:srgbClr val="3E8FF1"/>
      </a:hlink>
      <a:folHlink>
        <a:srgbClr val="939393"/>
      </a:folHlink>
    </a:clrScheme>
    <a:fontScheme name="Custom 3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4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5" baseType="lpstr">
      <vt:lpstr>ThinLineVTI</vt:lpstr>
      <vt:lpstr>Projekt ppt</vt:lpstr>
      <vt:lpstr>Oldal kinézete</vt:lpstr>
      <vt:lpstr>Jelszó</vt:lpstr>
      <vt:lpstr>Egyéb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84</cp:revision>
  <dcterms:created xsi:type="dcterms:W3CDTF">2024-10-01T06:13:15Z</dcterms:created>
  <dcterms:modified xsi:type="dcterms:W3CDTF">2024-10-07T05:45:22Z</dcterms:modified>
</cp:coreProperties>
</file>