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0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5D5"/>
    <a:srgbClr val="E9D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3C575B-856B-43C5-986D-6BA53ABDF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770413E-A01E-42EB-BE88-378F1EB76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044811-A281-437C-B151-54F3A4C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002A7C-2FBE-4822-B74D-7E1EC262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1DA8EB-FEF1-4D8B-8F09-6EC0B936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171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A9490D-2FC3-4BC8-8044-1B014E7F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93D05C6-8DD3-4BF7-B7A1-580C8E72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FDE2EA-FE7C-463E-B348-F06CEF5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C6AE05-4CD3-41B2-B435-A9AA01DA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484078-5992-4493-B3CC-F0AC8E42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1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D2EC008-5AA4-4855-87EA-06FB4E103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FD79F42-4551-4CEE-BAE6-27CE97345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BFE8AF-8DA6-4650-8D22-1C3CD71D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AE64C9-D1B6-413B-9419-261BF3C9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7C0DE5-F48D-4E88-975B-B12F2950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79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FDCFAD-E58D-4FA2-8DC8-12FA025B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5817C3-7D9C-4A9C-BF1C-FD66BE18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A91D76-1998-43A0-9283-66DD8D23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BB8FED-D805-4CD6-A44B-43F202C0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1755DF-6D4F-4582-8702-71179B65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234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6480CB-E986-4955-A1CF-A8EF8393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87F7AE9-FE23-4887-8E76-163EA078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16E793-66B0-49C6-B374-CED5D3D3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22A153-2836-469D-8C2F-470816FC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E60CCC-C442-45B2-A3D2-57BA7240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34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3F93D5-C865-4068-ADAA-B7E31514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541802-02C3-4945-9596-B6F0E4E33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9B971E1-75AF-4364-9477-9A2C4EDB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D8DD65-83B4-43CA-ADFF-7CC652E8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F08BD3-AAC9-48B4-A2BD-18070D1D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8A5D63-6F70-4C7C-831C-20554AE3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414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35191C-55D8-42BD-9BD8-1921035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82B4778-43E6-48E5-A4A6-CE4A554E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65FF98-334A-4E2E-8F63-7A15EF0FA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7872320-A39A-4AF6-832F-B59B1F5DA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8FD180B-E997-47C0-84A2-AB7BDC385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45468A3-ACE9-4E39-A5BA-045546B9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64C14D9-9613-4BA0-85DA-E3CFE0AE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7B625C6-4313-463D-969D-66A54334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02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69E365-6735-4B2D-848A-27450783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BDAEF1E-2243-46C3-BDDC-EF9CC5C7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7EB10DC-1CA5-44BB-B095-995F6EE6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6A43BB9-BE6A-4CEC-9551-D18FC928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90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F259AB1-8C71-4A7C-9BC8-AB5BAF07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01204D7-DE1B-4B09-B014-9229B118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1ECE76-1F7B-418A-BDBD-6DB2DD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54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FCA913-B1DA-466A-83A9-62D451C6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45FD9C-C4B6-4FE3-8ADB-BE96FEE3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A98641-E333-4841-8514-8EA5E678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19FDBF5-C04C-4EA7-BF6D-087A7703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13E588-0C08-4E6F-93C3-2401DF84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57995C8-7E3E-47B9-877F-429B5FF4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893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A122E7-7A95-412D-A8C5-3E44EE9E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9810F09-FD1F-499B-AF27-D62CF6AA4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7ED304-74A5-43CE-8CE9-DAEA0F2BA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58956F5-184F-4709-AE28-B4AC93F1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F32C905-3724-49E8-8243-B725D0B5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EDE63F0-E060-4D54-8A3D-5A78B31A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61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9D1FB"/>
            </a:gs>
            <a:gs pos="71000">
              <a:srgbClr val="AD85D5"/>
            </a:gs>
            <a:gs pos="30000">
              <a:srgbClr val="AD85D5">
                <a:lumMod val="92000"/>
              </a:srgbClr>
            </a:gs>
            <a:gs pos="100000">
              <a:srgbClr val="E9D1F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FD3885B-84D3-4EE4-A213-09B79699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B4CA35-E981-4C0F-9B17-A8C6154D3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EC5DDD-DE1F-4C94-8E91-CA8AE1D1C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1A24-D35B-44E0-A7D8-8E1202040CE9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A21759-8B96-4C43-BD19-E2D56E79A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B44629-8894-493D-8B32-2E1AC6B4F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419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98D2E0-9BF0-44BB-B79C-36E3433AE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8375"/>
            <a:ext cx="9144000" cy="1768475"/>
          </a:xfrm>
        </p:spPr>
        <p:txBody>
          <a:bodyPr>
            <a:normAutofit/>
          </a:bodyPr>
          <a:lstStyle/>
          <a:p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Team </a:t>
            </a:r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Fight</a:t>
            </a:r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Tactics</a:t>
            </a:r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 csapatépítő</a:t>
            </a:r>
          </a:p>
        </p:txBody>
      </p:sp>
    </p:spTree>
    <p:extLst>
      <p:ext uri="{BB962C8B-B14F-4D97-AF65-F5344CB8AC3E}">
        <p14:creationId xmlns:p14="http://schemas.microsoft.com/office/powerpoint/2010/main" val="309248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3D327C-F6BD-4E61-B574-7656E1E8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Oldal</a:t>
            </a:r>
            <a:r>
              <a:rPr lang="hu-HU" dirty="0">
                <a:latin typeface="Alaska" panose="020E0602030304020303" pitchFamily="34" charset="0"/>
              </a:rPr>
              <a:t>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78A51A-D44B-4BBE-9DD1-C4E19FDE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2500312"/>
            <a:ext cx="6343650" cy="1857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A Team </a:t>
            </a:r>
            <a:r>
              <a:rPr lang="hu-HU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Fight</a:t>
            </a:r>
            <a:r>
              <a:rPr lang="hu-HU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hu-HU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Tactics</a:t>
            </a:r>
            <a:r>
              <a:rPr lang="hu-HU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-hoz egy csapatépítő oldal. Lényege, hogy egy kicsit belelássunk, hogy hogyan épül fel a játék és milyen darabjai vannak.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D3DFFE-8888-47EC-A05B-BEC01C7BF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74" y="2057281"/>
            <a:ext cx="487112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CB3256-BEFE-4C73-9CDA-408ECB8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Megvalósítás az oldalon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9C1741F-0C2E-48C0-AC2D-12C9B7354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53" y="2077295"/>
            <a:ext cx="7705494" cy="4351338"/>
          </a:xfrm>
        </p:spPr>
      </p:pic>
    </p:spTree>
    <p:extLst>
      <p:ext uri="{BB962C8B-B14F-4D97-AF65-F5344CB8AC3E}">
        <p14:creationId xmlns:p14="http://schemas.microsoft.com/office/powerpoint/2010/main" val="59567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CB3256-BEFE-4C73-9CDA-408ECB8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Megvalósítás a kódokban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6600AD0-C9E8-4BA1-8378-C5669610E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2" y="1876426"/>
            <a:ext cx="5114925" cy="270510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58F5897-5565-4318-854A-BFF137F07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90" y="2273090"/>
            <a:ext cx="6597955" cy="37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2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CB3256-BEFE-4C73-9CDA-408ECB8E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881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Változások az oldalon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DA700933-4B38-4825-92CF-0AB8F4A6D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1" y="1237683"/>
            <a:ext cx="5691834" cy="3200094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ECDAFD9-6A3F-427F-A4CC-1EB3785D6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40" y="3122043"/>
            <a:ext cx="5836229" cy="32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6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BF722F-6235-4D24-B16A-2E0C378F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Database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3625E2D-F33E-4573-9E46-52BAA2FA4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4" y="1080880"/>
            <a:ext cx="6341533" cy="247500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C32A3EA-B018-43AA-960C-86449272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077" y="3555884"/>
            <a:ext cx="5607379" cy="32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4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668768-580B-414F-B074-23D86A6D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Használt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4507DD-DE7D-4774-AB6A-848522E2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Visual </a:t>
            </a:r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studio</a:t>
            </a:r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code</a:t>
            </a:r>
            <a:endParaRPr lang="hu-H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Paint</a:t>
            </a:r>
            <a:endParaRPr lang="hu-H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Draw.io</a:t>
            </a:r>
          </a:p>
          <a:p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Chatgpt</a:t>
            </a:r>
            <a:endParaRPr lang="hu-H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2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98D2E0-9BF0-44BB-B79C-36E3433AE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2525"/>
            <a:ext cx="9144000" cy="1768475"/>
          </a:xfrm>
        </p:spPr>
        <p:txBody>
          <a:bodyPr>
            <a:normAutofit/>
          </a:bodyPr>
          <a:lstStyle/>
          <a:p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69361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55</Words>
  <Application>Microsoft Office PowerPoint</Application>
  <PresentationFormat>Szélesvásznú</PresentationFormat>
  <Paragraphs>13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Alaska</vt:lpstr>
      <vt:lpstr>Arial</vt:lpstr>
      <vt:lpstr>Calibri</vt:lpstr>
      <vt:lpstr>Calibri Light</vt:lpstr>
      <vt:lpstr>Cascadia Code</vt:lpstr>
      <vt:lpstr>Office-téma</vt:lpstr>
      <vt:lpstr>Team Fight Tactics csapatépítő</vt:lpstr>
      <vt:lpstr>Oldal célja</vt:lpstr>
      <vt:lpstr>Megvalósítás az oldalon</vt:lpstr>
      <vt:lpstr>Megvalósítás a kódokban</vt:lpstr>
      <vt:lpstr>Változások az oldalon</vt:lpstr>
      <vt:lpstr>Database</vt:lpstr>
      <vt:lpstr>Használt eszközök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Fight Tactics csapatépítő</dc:title>
  <dc:creator>MimiTheEmily</dc:creator>
  <cp:lastModifiedBy>MimiTheEmily</cp:lastModifiedBy>
  <cp:revision>8</cp:revision>
  <dcterms:created xsi:type="dcterms:W3CDTF">2024-11-16T17:56:43Z</dcterms:created>
  <dcterms:modified xsi:type="dcterms:W3CDTF">2025-01-20T22:26:29Z</dcterms:modified>
</cp:coreProperties>
</file>