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4" r:id="rId6"/>
    <p:sldId id="260" r:id="rId7"/>
    <p:sldId id="263" r:id="rId8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D85D5"/>
    <a:srgbClr val="E9D1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33C575B-856B-43C5-986D-6BA53ABDF0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D770413E-A01E-42EB-BE88-378F1EB767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4044811-A281-437C-B151-54F3A4CAE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91A24-D35B-44E0-A7D8-8E1202040CE9}" type="datetimeFigureOut">
              <a:rPr lang="hu-HU" smtClean="0"/>
              <a:t>2024. 12. 15.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C002A7C-2FBE-4822-B74D-7E1EC2621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E1DA8EB-FEF1-4D8B-8F09-6EC0B936E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35F9C-D5E4-47F9-8CCD-C8CD8781D69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81710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2A9490D-2FC3-4BC8-8044-1B014E7F0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793D05C6-8DD3-4BF7-B7A1-580C8E7247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DFDE2EA-FE7C-463E-B348-F06CEF5A0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91A24-D35B-44E0-A7D8-8E1202040CE9}" type="datetimeFigureOut">
              <a:rPr lang="hu-HU" smtClean="0"/>
              <a:t>2024. 12. 15.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CC6AE05-4CD3-41B2-B435-A9AA01DAB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3484078-5992-4493-B3CC-F0AC8E429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35F9C-D5E4-47F9-8CCD-C8CD8781D69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1817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6D2EC008-5AA4-4855-87EA-06FB4E103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8FD79F42-4551-4CEE-BAE6-27CE97345A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DABFE8AF-8DA6-4650-8D22-1C3CD71D6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91A24-D35B-44E0-A7D8-8E1202040CE9}" type="datetimeFigureOut">
              <a:rPr lang="hu-HU" smtClean="0"/>
              <a:t>2024. 12. 15.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3AE64C9-D1B6-413B-9419-261BF3C9E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B47C0DE5-F48D-4E88-975B-B12F29506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35F9C-D5E4-47F9-8CCD-C8CD8781D69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38796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6FDCFAD-E58D-4FA2-8DC8-12FA025BF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05817C3-7D9C-4A9C-BF1C-FD66BE18BF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57A91D76-1998-43A0-9283-66DD8D230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91A24-D35B-44E0-A7D8-8E1202040CE9}" type="datetimeFigureOut">
              <a:rPr lang="hu-HU" smtClean="0"/>
              <a:t>2024. 12. 15.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3BB8FED-D805-4CD6-A44B-43F202C0A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D1755DF-6D4F-4582-8702-71179B652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35F9C-D5E4-47F9-8CCD-C8CD8781D69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42342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A6480CB-E986-4955-A1CF-A8EF8393D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087F7AE9-FE23-4887-8E76-163EA0784C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116E793-66B0-49C6-B374-CED5D3D3B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91A24-D35B-44E0-A7D8-8E1202040CE9}" type="datetimeFigureOut">
              <a:rPr lang="hu-HU" smtClean="0"/>
              <a:t>2024. 12. 15.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4322A153-2836-469D-8C2F-470816FC1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2E60CCC-C442-45B2-A3D2-57BA72401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35F9C-D5E4-47F9-8CCD-C8CD8781D69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17343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E3F93D5-C865-4068-ADAA-B7E315146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5541802-02C3-4945-9596-B6F0E4E33E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A9B971E1-75AF-4364-9477-9A2C4EDBC5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C5D8DD65-83B4-43CA-ADFF-7CC652E87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91A24-D35B-44E0-A7D8-8E1202040CE9}" type="datetimeFigureOut">
              <a:rPr lang="hu-HU" smtClean="0"/>
              <a:t>2024. 12. 15.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F3F08BD3-AAC9-48B4-A2BD-18070D1D3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058A5D63-6F70-4C7C-831C-20554AE35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35F9C-D5E4-47F9-8CCD-C8CD8781D69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54146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C35191C-55D8-42BD-9BD8-1921035E2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782B4778-43E6-48E5-A4A6-CE4A554E77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F465FF98-334A-4E2E-8F63-7A15EF0FA6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07872320-A39A-4AF6-832F-B59B1F5DAA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98FD180B-E997-47C0-84A2-AB7BDC3858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545468A3-ACE9-4E39-A5BA-045546B95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91A24-D35B-44E0-A7D8-8E1202040CE9}" type="datetimeFigureOut">
              <a:rPr lang="hu-HU" smtClean="0"/>
              <a:t>2024. 12. 15.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E64C14D9-9613-4BA0-85DA-E3CFE0AEC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77B625C6-4313-463D-969D-66A543342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35F9C-D5E4-47F9-8CCD-C8CD8781D69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34028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469E365-6735-4B2D-848A-27450783B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4BDAEF1E-2243-46C3-BDDC-EF9CC5C7A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91A24-D35B-44E0-A7D8-8E1202040CE9}" type="datetimeFigureOut">
              <a:rPr lang="hu-HU" smtClean="0"/>
              <a:t>2024. 12. 15.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B7EB10DC-1CA5-44BB-B095-995F6EE6C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66A43BB9-BE6A-4CEC-9551-D18FC928A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35F9C-D5E4-47F9-8CCD-C8CD8781D69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08906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2F259AB1-8C71-4A7C-9BC8-AB5BAF079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91A24-D35B-44E0-A7D8-8E1202040CE9}" type="datetimeFigureOut">
              <a:rPr lang="hu-HU" smtClean="0"/>
              <a:t>2024. 12. 15.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A01204D7-DE1B-4B09-B014-9229B118B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B21ECE76-1F7B-418A-BDBD-6DB2DD808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35F9C-D5E4-47F9-8CCD-C8CD8781D69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39540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0FCA913-B1DA-466A-83A9-62D451C62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F45FD9C-C4B6-4FE3-8ADB-BE96FEE333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BFA98641-E333-4841-8514-8EA5E6785F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519FDBF5-C04C-4EA7-BF6D-087A77031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91A24-D35B-44E0-A7D8-8E1202040CE9}" type="datetimeFigureOut">
              <a:rPr lang="hu-HU" smtClean="0"/>
              <a:t>2024. 12. 15.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2213E588-0C08-4E6F-93C3-2401DF842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357995C8-7E3E-47B9-877F-429B5FF42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35F9C-D5E4-47F9-8CCD-C8CD8781D69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48930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FA122E7-7A95-412D-A8C5-3E44EE9EF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99810F09-FD1F-499B-AF27-D62CF6AA45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517ED304-74A5-43CE-8CE9-DAEA0F2BAB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858956F5-184F-4709-AE28-B4AC93F1A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91A24-D35B-44E0-A7D8-8E1202040CE9}" type="datetimeFigureOut">
              <a:rPr lang="hu-HU" smtClean="0"/>
              <a:t>2024. 12. 15.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4F32C905-3724-49E8-8243-B725D0B57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5EDE63F0-E060-4D54-8A3D-5A78B31A4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35F9C-D5E4-47F9-8CCD-C8CD8781D69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33615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E9D1FB"/>
            </a:gs>
            <a:gs pos="71000">
              <a:srgbClr val="AD85D5"/>
            </a:gs>
            <a:gs pos="30000">
              <a:srgbClr val="AD85D5">
                <a:lumMod val="92000"/>
              </a:srgbClr>
            </a:gs>
            <a:gs pos="100000">
              <a:srgbClr val="E9D1FB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BFD3885B-84D3-4EE4-A213-09B796991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58B4CA35-E981-4C0F-9B17-A8C6154D3C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7EC5DDD-DE1F-4C94-8E91-CA8AE1D1CA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691A24-D35B-44E0-A7D8-8E1202040CE9}" type="datetimeFigureOut">
              <a:rPr lang="hu-HU" smtClean="0"/>
              <a:t>2024. 12. 15.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23A21759-8B96-4C43-BD19-E2D56E79A4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CB44629-8894-493D-8B32-2E1AC6B4FB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935F9C-D5E4-47F9-8CCD-C8CD8781D69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64196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fif"/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D98D2E0-9BF0-44BB-B79C-36E3433AEE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8375"/>
            <a:ext cx="9144000" cy="1768475"/>
          </a:xfrm>
        </p:spPr>
        <p:txBody>
          <a:bodyPr>
            <a:normAutofit/>
          </a:bodyPr>
          <a:lstStyle/>
          <a:p>
            <a:r>
              <a:rPr lang="hu-HU" dirty="0">
                <a:latin typeface="Cascadia Code" panose="020B0609020000020004" pitchFamily="49" charset="0"/>
                <a:cs typeface="Cascadia Code" panose="020B0609020000020004" pitchFamily="49" charset="0"/>
              </a:rPr>
              <a:t>Team </a:t>
            </a:r>
            <a:r>
              <a:rPr lang="hu-HU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Fight</a:t>
            </a:r>
            <a:r>
              <a:rPr lang="hu-HU" dirty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hu-HU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Tactics</a:t>
            </a:r>
            <a:r>
              <a:rPr lang="hu-HU" dirty="0">
                <a:latin typeface="Cascadia Code" panose="020B0609020000020004" pitchFamily="49" charset="0"/>
                <a:cs typeface="Cascadia Code" panose="020B0609020000020004" pitchFamily="49" charset="0"/>
              </a:rPr>
              <a:t> csapatépítő</a:t>
            </a:r>
          </a:p>
        </p:txBody>
      </p:sp>
    </p:spTree>
    <p:extLst>
      <p:ext uri="{BB962C8B-B14F-4D97-AF65-F5344CB8AC3E}">
        <p14:creationId xmlns:p14="http://schemas.microsoft.com/office/powerpoint/2010/main" val="3092484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C3D327C-F6BD-4E61-B574-7656E1E8A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>
                <a:latin typeface="Cascadia Code" panose="020B0609020000020004" pitchFamily="49" charset="0"/>
                <a:cs typeface="Cascadia Code" panose="020B0609020000020004" pitchFamily="49" charset="0"/>
              </a:rPr>
              <a:t>Oldal</a:t>
            </a:r>
            <a:r>
              <a:rPr lang="hu-HU" dirty="0">
                <a:latin typeface="Alaska" panose="020E0602030304020303" pitchFamily="34" charset="0"/>
              </a:rPr>
              <a:t> célja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978A51A-D44B-4BBE-9DD1-C4E19FDE6A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775" y="2500312"/>
            <a:ext cx="6343650" cy="185737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hu-HU" sz="2500" dirty="0">
                <a:latin typeface="Cascadia Code" panose="020B0609020000020004" pitchFamily="49" charset="0"/>
                <a:cs typeface="Cascadia Code" panose="020B0609020000020004" pitchFamily="49" charset="0"/>
              </a:rPr>
              <a:t>A Team </a:t>
            </a:r>
            <a:r>
              <a:rPr lang="hu-HU" sz="25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Fight</a:t>
            </a:r>
            <a:r>
              <a:rPr lang="hu-HU" sz="2500" dirty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hu-HU" sz="25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Tactics</a:t>
            </a:r>
            <a:r>
              <a:rPr lang="hu-HU" sz="2500" dirty="0">
                <a:latin typeface="Cascadia Code" panose="020B0609020000020004" pitchFamily="49" charset="0"/>
                <a:cs typeface="Cascadia Code" panose="020B0609020000020004" pitchFamily="49" charset="0"/>
              </a:rPr>
              <a:t>-hoz egy csapatépítő oldal. Lényege, hogy egy kicsit belelássunk, hogy hogyan épül fel a játék és milyen darabjai vannak. 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24D3DFFE-8888-47EC-A05B-BEC01C7BF7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2674" y="2057281"/>
            <a:ext cx="4871126" cy="2743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113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7CB3256-BEFE-4C73-9CDA-408ECB8E3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>
                <a:latin typeface="Cascadia Code" panose="020B0609020000020004" pitchFamily="49" charset="0"/>
                <a:cs typeface="Cascadia Code" panose="020B0609020000020004" pitchFamily="49" charset="0"/>
              </a:rPr>
              <a:t>Megvalósítás az oldalon</a:t>
            </a:r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A9C1741F-0C2E-48C0-AC2D-12C9B7354A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3253" y="2077295"/>
            <a:ext cx="7705494" cy="4351338"/>
          </a:xfrm>
        </p:spPr>
      </p:pic>
    </p:spTree>
    <p:extLst>
      <p:ext uri="{BB962C8B-B14F-4D97-AF65-F5344CB8AC3E}">
        <p14:creationId xmlns:p14="http://schemas.microsoft.com/office/powerpoint/2010/main" val="595676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7CB3256-BEFE-4C73-9CDA-408ECB8E3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>
                <a:latin typeface="Cascadia Code" panose="020B0609020000020004" pitchFamily="49" charset="0"/>
                <a:cs typeface="Cascadia Code" panose="020B0609020000020004" pitchFamily="49" charset="0"/>
              </a:rPr>
              <a:t>Megvalósítás a kódokban</a:t>
            </a:r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96600AD0-C9E8-4BA1-8378-C5669610E3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442" y="1876426"/>
            <a:ext cx="5114925" cy="2705100"/>
          </a:xfr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A58F5897-5565-4318-854A-BFF137F079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7690" y="2273090"/>
            <a:ext cx="6597955" cy="3704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729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7CB3256-BEFE-4C73-9CDA-408ECB8E3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87881"/>
            <a:ext cx="10515600" cy="1325563"/>
          </a:xfrm>
        </p:spPr>
        <p:txBody>
          <a:bodyPr/>
          <a:lstStyle/>
          <a:p>
            <a:pPr algn="ctr"/>
            <a:r>
              <a:rPr lang="hu-HU">
                <a:latin typeface="Cascadia Code" panose="020B0609020000020004" pitchFamily="49" charset="0"/>
                <a:cs typeface="Cascadia Code" panose="020B0609020000020004" pitchFamily="49" charset="0"/>
              </a:rPr>
              <a:t>Változások </a:t>
            </a:r>
            <a:r>
              <a:rPr lang="hu-HU" dirty="0">
                <a:latin typeface="Cascadia Code" panose="020B0609020000020004" pitchFamily="49" charset="0"/>
                <a:cs typeface="Cascadia Code" panose="020B0609020000020004" pitchFamily="49" charset="0"/>
              </a:rPr>
              <a:t>az oldalon</a:t>
            </a:r>
          </a:p>
        </p:txBody>
      </p:sp>
      <p:pic>
        <p:nvPicPr>
          <p:cNvPr id="7" name="Tartalom helye 6">
            <a:extLst>
              <a:ext uri="{FF2B5EF4-FFF2-40B4-BE49-F238E27FC236}">
                <a16:creationId xmlns:a16="http://schemas.microsoft.com/office/drawing/2014/main" id="{DA700933-4B38-4825-92CF-0AB8F4A6D3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31" y="1237683"/>
            <a:ext cx="5691834" cy="3200094"/>
          </a:xfr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CECDAFD9-6A3F-427F-A4CC-1EB3785D62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8040" y="3122043"/>
            <a:ext cx="5836229" cy="3281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967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E668768-580B-414F-B074-23D86A6DD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>
                <a:latin typeface="Cascadia Code" panose="020B0609020000020004" pitchFamily="49" charset="0"/>
                <a:cs typeface="Cascadia Code" panose="020B0609020000020004" pitchFamily="49" charset="0"/>
              </a:rPr>
              <a:t>Használt eszközök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D4507DD-DE7D-4774-AB6A-848522E29B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06662"/>
            <a:ext cx="10515600" cy="4351338"/>
          </a:xfrm>
        </p:spPr>
        <p:txBody>
          <a:bodyPr/>
          <a:lstStyle/>
          <a:p>
            <a:r>
              <a:rPr lang="hu-HU" dirty="0">
                <a:latin typeface="Cascadia Code" panose="020B0609020000020004" pitchFamily="49" charset="0"/>
                <a:cs typeface="Cascadia Code" panose="020B0609020000020004" pitchFamily="49" charset="0"/>
              </a:rPr>
              <a:t>Visual </a:t>
            </a:r>
            <a:r>
              <a:rPr lang="hu-HU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studio</a:t>
            </a:r>
            <a:r>
              <a:rPr lang="hu-HU" dirty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hu-HU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code</a:t>
            </a:r>
            <a:endParaRPr lang="hu-HU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hu-HU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Paint</a:t>
            </a:r>
            <a:endParaRPr lang="hu-HU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hu-HU" dirty="0">
                <a:latin typeface="Cascadia Code" panose="020B0609020000020004" pitchFamily="49" charset="0"/>
                <a:cs typeface="Cascadia Code" panose="020B0609020000020004" pitchFamily="49" charset="0"/>
              </a:rPr>
              <a:t>Draw.io</a:t>
            </a:r>
          </a:p>
          <a:p>
            <a:r>
              <a:rPr lang="hu-HU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Chatgpt</a:t>
            </a:r>
            <a:endParaRPr lang="hu-HU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3426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D98D2E0-9BF0-44BB-B79C-36E3433AEE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22525"/>
            <a:ext cx="9144000" cy="1768475"/>
          </a:xfrm>
        </p:spPr>
        <p:txBody>
          <a:bodyPr>
            <a:normAutofit/>
          </a:bodyPr>
          <a:lstStyle/>
          <a:p>
            <a:r>
              <a:rPr lang="hu-HU" dirty="0">
                <a:latin typeface="Cascadia Code" panose="020B0609020000020004" pitchFamily="49" charset="0"/>
                <a:cs typeface="Cascadia Code" panose="020B0609020000020004" pitchFamily="49" charset="0"/>
              </a:rPr>
              <a:t>Köszönjük a figyelmet</a:t>
            </a:r>
          </a:p>
        </p:txBody>
      </p:sp>
    </p:spTree>
    <p:extLst>
      <p:ext uri="{BB962C8B-B14F-4D97-AF65-F5344CB8AC3E}">
        <p14:creationId xmlns:p14="http://schemas.microsoft.com/office/powerpoint/2010/main" val="6936161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54</Words>
  <Application>Microsoft Office PowerPoint</Application>
  <PresentationFormat>Szélesvásznú</PresentationFormat>
  <Paragraphs>12</Paragraphs>
  <Slides>7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7</vt:i4>
      </vt:variant>
    </vt:vector>
  </HeadingPairs>
  <TitlesOfParts>
    <vt:vector size="13" baseType="lpstr">
      <vt:lpstr>Alaska</vt:lpstr>
      <vt:lpstr>Arial</vt:lpstr>
      <vt:lpstr>Calibri</vt:lpstr>
      <vt:lpstr>Calibri Light</vt:lpstr>
      <vt:lpstr>Cascadia Code</vt:lpstr>
      <vt:lpstr>Office-téma</vt:lpstr>
      <vt:lpstr>Team Fight Tactics csapatépítő</vt:lpstr>
      <vt:lpstr>Oldal célja</vt:lpstr>
      <vt:lpstr>Megvalósítás az oldalon</vt:lpstr>
      <vt:lpstr>Megvalósítás a kódokban</vt:lpstr>
      <vt:lpstr>Változások az oldalon</vt:lpstr>
      <vt:lpstr>Használt eszközök</vt:lpstr>
      <vt:lpstr>Köszönjük a figyelmet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Fight Tactics csapatépítő</dc:title>
  <dc:creator>MimiTheEmily</dc:creator>
  <cp:lastModifiedBy>MimiTheEmily</cp:lastModifiedBy>
  <cp:revision>5</cp:revision>
  <dcterms:created xsi:type="dcterms:W3CDTF">2024-11-16T17:56:43Z</dcterms:created>
  <dcterms:modified xsi:type="dcterms:W3CDTF">2024-12-15T21:27:48Z</dcterms:modified>
</cp:coreProperties>
</file>