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74" r:id="rId2"/>
    <p:sldId id="483" r:id="rId3"/>
    <p:sldId id="501" r:id="rId4"/>
    <p:sldId id="502" r:id="rId5"/>
    <p:sldId id="485" r:id="rId6"/>
    <p:sldId id="494" r:id="rId7"/>
    <p:sldId id="491" r:id="rId8"/>
    <p:sldId id="495" r:id="rId9"/>
    <p:sldId id="497" r:id="rId10"/>
    <p:sldId id="500" r:id="rId11"/>
    <p:sldId id="499" r:id="rId12"/>
    <p:sldId id="496" r:id="rId13"/>
    <p:sldId id="489" r:id="rId14"/>
    <p:sldId id="493" r:id="rId15"/>
    <p:sldId id="503" r:id="rId16"/>
    <p:sldId id="47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48" d="100"/>
          <a:sy n="48" d="100"/>
        </p:scale>
        <p:origin x="-121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18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7030A0"/>
                </a:solidFill>
              </a:rPr>
              <a:t>Dynamic Programming - II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) = 0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=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62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21" grpId="0"/>
      <p:bldP spid="50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Recursive ALGORITHM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of OPTMAL Triangulation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 smtClean="0"/>
                  <a:t>for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)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𝑒𝑚𝑝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&gt;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  <a:blipFill rotWithShape="1">
                <a:blip r:embed="rId3"/>
                <a:stretch>
                  <a:fillRect l="-1429" t="-123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: </a:t>
                </a:r>
                <a:r>
                  <a:rPr lang="en-US" sz="1800" dirty="0" smtClean="0"/>
                  <a:t>worst case running  time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&gt;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      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Exponential !!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</a:t>
                </a:r>
                <a:r>
                  <a:rPr lang="en-US" sz="2000" dirty="0"/>
                  <a:t>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493" t="-1250" r="-271" b="-7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77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  <a:blipFill rotWithShape="1">
                <a:blip r:embed="rId3"/>
                <a:stretch>
                  <a:fillRect l="-137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1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2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7696200" y="4267200"/>
            <a:ext cx="228600" cy="228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324600" y="4038600"/>
            <a:ext cx="1600200" cy="440473"/>
            <a:chOff x="6324600" y="4038600"/>
            <a:chExt cx="1600200" cy="440473"/>
          </a:xfrm>
        </p:grpSpPr>
        <p:sp>
          <p:nvSpPr>
            <p:cNvPr id="17" name="Rectangle 16"/>
            <p:cNvSpPr/>
            <p:nvPr/>
          </p:nvSpPr>
          <p:spPr>
            <a:xfrm>
              <a:off x="63246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696200" y="40386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53200" y="3810000"/>
            <a:ext cx="1371600" cy="669073"/>
            <a:chOff x="6553200" y="3810000"/>
            <a:chExt cx="1371600" cy="669073"/>
          </a:xfrm>
        </p:grpSpPr>
        <p:sp>
          <p:nvSpPr>
            <p:cNvPr id="103" name="Rectangle 102"/>
            <p:cNvSpPr/>
            <p:nvPr/>
          </p:nvSpPr>
          <p:spPr>
            <a:xfrm>
              <a:off x="65532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696200" y="38100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67600" y="2895600"/>
            <a:ext cx="457200" cy="1583473"/>
            <a:chOff x="7467600" y="2895600"/>
            <a:chExt cx="457200" cy="1583473"/>
          </a:xfrm>
        </p:grpSpPr>
        <p:sp>
          <p:nvSpPr>
            <p:cNvPr id="108" name="Rectangle 107"/>
            <p:cNvSpPr/>
            <p:nvPr/>
          </p:nvSpPr>
          <p:spPr>
            <a:xfrm>
              <a:off x="74676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696200" y="28956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39000" y="3124200"/>
            <a:ext cx="685800" cy="1354873"/>
            <a:chOff x="7239000" y="3124200"/>
            <a:chExt cx="685800" cy="1354873"/>
          </a:xfrm>
        </p:grpSpPr>
        <p:sp>
          <p:nvSpPr>
            <p:cNvPr id="107" name="Rectangle 106"/>
            <p:cNvSpPr/>
            <p:nvPr/>
          </p:nvSpPr>
          <p:spPr>
            <a:xfrm>
              <a:off x="72390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696200" y="3124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10400" y="3352800"/>
            <a:ext cx="914400" cy="1126273"/>
            <a:chOff x="7010400" y="3352800"/>
            <a:chExt cx="914400" cy="1126273"/>
          </a:xfrm>
        </p:grpSpPr>
        <p:sp>
          <p:nvSpPr>
            <p:cNvPr id="106" name="Rectangle 105"/>
            <p:cNvSpPr/>
            <p:nvPr/>
          </p:nvSpPr>
          <p:spPr>
            <a:xfrm>
              <a:off x="70104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696200" y="33528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81800" y="3581400"/>
            <a:ext cx="1143000" cy="897673"/>
            <a:chOff x="6781800" y="3581400"/>
            <a:chExt cx="1143000" cy="897673"/>
          </a:xfrm>
        </p:grpSpPr>
        <p:sp>
          <p:nvSpPr>
            <p:cNvPr id="105" name="Rectangle 104"/>
            <p:cNvSpPr/>
            <p:nvPr/>
          </p:nvSpPr>
          <p:spPr>
            <a:xfrm>
              <a:off x="67818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696200" y="35814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endCxn id="108" idx="3"/>
          </p:cNvCxnSpPr>
          <p:nvPr/>
        </p:nvCxnSpPr>
        <p:spPr>
          <a:xfrm>
            <a:off x="6462619" y="4373136"/>
            <a:ext cx="1233581" cy="1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0"/>
            <a:endCxn id="102" idx="2"/>
          </p:cNvCxnSpPr>
          <p:nvPr/>
        </p:nvCxnSpPr>
        <p:spPr>
          <a:xfrm>
            <a:off x="7810500" y="2895600"/>
            <a:ext cx="0" cy="1354873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72" grpId="0"/>
      <p:bldP spid="73" grpId="0"/>
      <p:bldP spid="71" grpId="0" animBg="1"/>
      <p:bldP spid="1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Iterative-opt-</a:t>
                </a:r>
                <a:r>
                  <a:rPr lang="en-US" sz="2000" b="0" dirty="0" err="1" smtClean="0">
                    <a:solidFill>
                      <a:srgbClr val="C00000"/>
                    </a:solidFill>
                  </a:rPr>
                  <a:t>traingulation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smtClean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{</a:t>
                </a:r>
                <a:r>
                  <a:rPr lang="en-US" sz="2000" b="1" dirty="0" smtClean="0"/>
                  <a:t>   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{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</a:t>
                </a:r>
                <a:r>
                  <a:rPr lang="en-US" sz="2000" b="1" dirty="0" smtClean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{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];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  <a:blipFill rotWithShape="1">
                <a:blip r:embed="rId3"/>
                <a:stretch>
                  <a:fillRect l="-1323" t="-541" r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1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2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1800" y="3352800"/>
            <a:ext cx="1905000" cy="1828800"/>
            <a:chOff x="6781800" y="3352800"/>
            <a:chExt cx="1905000" cy="1828800"/>
          </a:xfrm>
        </p:grpSpPr>
        <p:sp>
          <p:nvSpPr>
            <p:cNvPr id="87" name="Rectangle 86"/>
            <p:cNvSpPr/>
            <p:nvPr/>
          </p:nvSpPr>
          <p:spPr>
            <a:xfrm>
              <a:off x="7696200" y="40386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24800" y="3810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153400" y="3581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382000" y="3352800"/>
              <a:ext cx="304800" cy="220236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467600" y="42672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239000" y="44958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010400" y="4724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81800" y="4953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10400" y="3581400"/>
            <a:ext cx="1676400" cy="1600200"/>
            <a:chOff x="7010400" y="3581400"/>
            <a:chExt cx="1676400" cy="1600200"/>
          </a:xfrm>
        </p:grpSpPr>
        <p:sp>
          <p:nvSpPr>
            <p:cNvPr id="71" name="Rectangle 70"/>
            <p:cNvSpPr/>
            <p:nvPr/>
          </p:nvSpPr>
          <p:spPr>
            <a:xfrm>
              <a:off x="7696200" y="42672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924800" y="40386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153400" y="3810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82000" y="3581400"/>
              <a:ext cx="3048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67600" y="44958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239000" y="47244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010400" y="4953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Arrow 8"/>
          <p:cNvSpPr/>
          <p:nvPr/>
        </p:nvSpPr>
        <p:spPr>
          <a:xfrm rot="18866829">
            <a:off x="7141933" y="3565800"/>
            <a:ext cx="697414" cy="53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524755" y="4800600"/>
            <a:ext cx="1409445" cy="369332"/>
            <a:chOff x="5029200" y="5715000"/>
            <a:chExt cx="1409445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029200" y="5981700"/>
              <a:ext cx="14094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05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convex polygon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and a weight 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, we can compute its optimal triangulation 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 smtClean="0"/>
                  <a:t>) time.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Section name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a CONVEX POLYGON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Convex polygon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Representation: 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&gt;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Stored in an array.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&gt; 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Polygon consisting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548" b="-8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3718787" y="3352800"/>
            <a:ext cx="2224813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509174" y="3276600"/>
            <a:ext cx="2510626" cy="1131332"/>
            <a:chOff x="3509174" y="3276600"/>
            <a:chExt cx="2510626" cy="113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657600" y="3307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943600" y="4069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3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OPTMAL Triangulation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a CONVEX POLYGON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 smtClean="0"/>
                  <a:t>: It takes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Cost </a:t>
                </a:r>
                <a:r>
                  <a:rPr lang="en-US" sz="2000" dirty="0"/>
                  <a:t>of a triangulation 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sum of the weight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439" b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39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Cost of a triangulation : sum of the weight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triangles formed.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2"/>
                <a:stretch>
                  <a:fillRect l="-741" t="-432" b="-6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95600" y="2057400"/>
            <a:ext cx="3505200" cy="3581400"/>
            <a:chOff x="2895600" y="2057400"/>
            <a:chExt cx="3505200" cy="358140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2895600" y="2590800"/>
              <a:ext cx="76200" cy="2362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895600" y="4953000"/>
              <a:ext cx="25146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029200" y="2057400"/>
              <a:ext cx="137160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895600" y="2057400"/>
              <a:ext cx="2133600" cy="289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6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to compute </a:t>
            </a:r>
            <a:r>
              <a:rPr lang="en-US" sz="3200" b="1" dirty="0" smtClean="0">
                <a:solidFill>
                  <a:srgbClr val="7030A0"/>
                </a:solidFill>
              </a:rPr>
              <a:t>optimal</a:t>
            </a:r>
            <a:r>
              <a:rPr lang="en-US" sz="3200" b="1" dirty="0" smtClean="0"/>
              <a:t> triangulation 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2625" y="4876800"/>
            <a:ext cx="2362200" cy="762000"/>
            <a:chOff x="3810000" y="4876800"/>
            <a:chExt cx="2362200" cy="7620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410200" y="4876800"/>
              <a:ext cx="7620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852625" y="3886200"/>
            <a:ext cx="2590800" cy="1764268"/>
            <a:chOff x="3810000" y="3886200"/>
            <a:chExt cx="2590800" cy="1764268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3810000" y="3886200"/>
              <a:ext cx="2590800" cy="1752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410200" y="3886200"/>
              <a:ext cx="990600" cy="17642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852625" y="2514600"/>
            <a:ext cx="2133600" cy="3135868"/>
            <a:chOff x="3810000" y="2514600"/>
            <a:chExt cx="2133600" cy="313586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810000" y="2514600"/>
              <a:ext cx="2133600" cy="31242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410200" y="2514600"/>
              <a:ext cx="533400" cy="3135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852625" y="2057400"/>
            <a:ext cx="1611086" cy="3604736"/>
            <a:chOff x="3657600" y="1905000"/>
            <a:chExt cx="1611086" cy="3604736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657600" y="1905000"/>
              <a:ext cx="1219200" cy="35930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876800" y="1905000"/>
              <a:ext cx="391886" cy="360473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014425" y="2590800"/>
            <a:ext cx="2449286" cy="3071336"/>
            <a:chOff x="2819400" y="2438400"/>
            <a:chExt cx="2449286" cy="3071336"/>
          </a:xfrm>
        </p:grpSpPr>
        <p:cxnSp>
          <p:nvCxnSpPr>
            <p:cNvPr id="66" name="Straight Connector 65"/>
            <p:cNvCxnSpPr/>
            <p:nvPr/>
          </p:nvCxnSpPr>
          <p:spPr>
            <a:xfrm flipH="1" flipV="1">
              <a:off x="2819400" y="2438400"/>
              <a:ext cx="838200" cy="30596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2819400" y="2438400"/>
              <a:ext cx="2449286" cy="307133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481025" y="3562350"/>
            <a:ext cx="2982686" cy="2099786"/>
            <a:chOff x="2286000" y="3409950"/>
            <a:chExt cx="2982686" cy="2099786"/>
          </a:xfrm>
        </p:grpSpPr>
        <p:cxnSp>
          <p:nvCxnSpPr>
            <p:cNvPr id="72" name="Straight Connector 71"/>
            <p:cNvCxnSpPr/>
            <p:nvPr/>
          </p:nvCxnSpPr>
          <p:spPr>
            <a:xfrm flipH="1" flipV="1">
              <a:off x="2286000" y="3429000"/>
              <a:ext cx="1371600" cy="20690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2286000" y="3409950"/>
              <a:ext cx="2982686" cy="209978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938225" y="4953000"/>
            <a:ext cx="2525486" cy="685800"/>
            <a:chOff x="2743200" y="4823936"/>
            <a:chExt cx="2525486" cy="68580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2743200" y="4823936"/>
              <a:ext cx="914400" cy="67413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2743200" y="4823936"/>
              <a:ext cx="2525486" cy="6858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87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to compute </a:t>
            </a:r>
            <a:r>
              <a:rPr lang="en-US" sz="3200" b="1" dirty="0" smtClean="0">
                <a:solidFill>
                  <a:srgbClr val="7030A0"/>
                </a:solidFill>
              </a:rPr>
              <a:t>optimal</a:t>
            </a:r>
            <a:r>
              <a:rPr lang="en-US" sz="3200" b="1" dirty="0" smtClean="0"/>
              <a:t> triangulation ?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8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If the opt. triangulation has triangle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), what can we infer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85" name="Content Placeholder 8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  <a:blipFill rotWithShape="1">
                <a:blip r:embed="rId2"/>
                <a:stretch>
                  <a:fillRect l="-714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Isosceles Triangle 85"/>
          <p:cNvSpPr/>
          <p:nvPr/>
        </p:nvSpPr>
        <p:spPr>
          <a:xfrm>
            <a:off x="3863511" y="2069068"/>
            <a:ext cx="1600200" cy="3581400"/>
          </a:xfrm>
          <a:prstGeom prst="triangle">
            <a:avLst>
              <a:gd name="adj" fmla="val 7755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791200" y="3086100"/>
            <a:ext cx="3152423" cy="1686699"/>
            <a:chOff x="5791200" y="3086100"/>
            <a:chExt cx="3152423" cy="1686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629400" y="4126468"/>
                  <a:ext cx="2314223" cy="646331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Polygon 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dirty="0"/>
                    <a:t>,</a:t>
                  </a:r>
                  <a:r>
                    <a:rPr lang="en-US" dirty="0" smtClean="0"/>
                    <a:t>…,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  <a:r>
                    <a:rPr lang="en-US" dirty="0" smtClean="0"/>
                    <a:t> is </a:t>
                  </a:r>
                </a:p>
                <a:p>
                  <a:r>
                    <a:rPr lang="en-US" dirty="0" smtClean="0"/>
                    <a:t>optimally triangulated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126468"/>
                  <a:ext cx="2314223" cy="64633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375" t="-4717" r="-369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urved Connector 11"/>
            <p:cNvCxnSpPr/>
            <p:nvPr/>
          </p:nvCxnSpPr>
          <p:spPr>
            <a:xfrm rot="16200000" flipV="1">
              <a:off x="6171159" y="2706141"/>
              <a:ext cx="1040368" cy="1800285"/>
            </a:xfrm>
            <a:prstGeom prst="curvedConnector2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0" y="3086100"/>
            <a:ext cx="3512016" cy="1790700"/>
            <a:chOff x="0" y="3086100"/>
            <a:chExt cx="3512016" cy="17907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0" y="4230469"/>
                  <a:ext cx="2314223" cy="646331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Polygon 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dirty="0"/>
                    <a:t>,</a:t>
                  </a:r>
                  <a:r>
                    <a:rPr lang="en-US" dirty="0" smtClean="0"/>
                    <a:t>…,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  <a:r>
                    <a:rPr lang="en-US" dirty="0" smtClean="0"/>
                    <a:t> is </a:t>
                  </a:r>
                </a:p>
                <a:p>
                  <a:r>
                    <a:rPr lang="en-US" dirty="0" smtClean="0"/>
                    <a:t>optimally triangulated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230469"/>
                  <a:ext cx="2314223" cy="64633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105" t="-4717" r="-3421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urved Connector 54"/>
            <p:cNvCxnSpPr>
              <a:stCxn id="50" idx="0"/>
            </p:cNvCxnSpPr>
            <p:nvPr/>
          </p:nvCxnSpPr>
          <p:spPr>
            <a:xfrm rot="5400000" flipH="1" flipV="1">
              <a:off x="1762379" y="2480832"/>
              <a:ext cx="1144370" cy="2354905"/>
            </a:xfrm>
            <a:prstGeom prst="curvedConnector2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53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Recursive formulation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of OPTMAL Triangulation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): </a:t>
                </a:r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weight of optimal triangulation of polygon </a:t>
                </a:r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/>
                  <a:t> </a:t>
                </a:r>
                <a:br>
                  <a:rPr lang="en-US" sz="2800" dirty="0"/>
                </a:br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863" t="-4065" r="-2980"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12513</TotalTime>
  <Words>1102</Words>
  <Application>Microsoft Office PowerPoint</Application>
  <PresentationFormat>On-screen Show (4:3)</PresentationFormat>
  <Paragraphs>245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Design and Analysis of Algorithms (CS345/CS345A)  Jan-April 2014</vt:lpstr>
      <vt:lpstr>a CONVEX POLYGON</vt:lpstr>
      <vt:lpstr>Convex polygon </vt:lpstr>
      <vt:lpstr>OPTMAL Triangulation of  a CONVEX POLYGON</vt:lpstr>
      <vt:lpstr>PowerPoint Presentation</vt:lpstr>
      <vt:lpstr>PowerPoint Presentation</vt:lpstr>
      <vt:lpstr>How to compute optimal triangulation ? </vt:lpstr>
      <vt:lpstr>How to compute optimal triangulation ? </vt:lpstr>
      <vt:lpstr>Recursive formulation  of OPTMAL Triangulation</vt:lpstr>
      <vt:lpstr>Recursive formulation for τ(i,j) </vt:lpstr>
      <vt:lpstr>Recursive ALGORITHM  of OPTMAL Triangulation</vt:lpstr>
      <vt:lpstr>Recursive algorithm for τ(i,j) </vt:lpstr>
      <vt:lpstr>Recursive algorithm for τ(i,j) </vt:lpstr>
      <vt:lpstr>Iterative algorithm for τ(i,j) </vt:lpstr>
      <vt:lpstr>Iterative algorithm for τ(i,j) </vt:lpstr>
      <vt:lpstr>Section name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Prakhar</cp:lastModifiedBy>
  <cp:revision>1250</cp:revision>
  <dcterms:created xsi:type="dcterms:W3CDTF">2011-12-03T04:13:03Z</dcterms:created>
  <dcterms:modified xsi:type="dcterms:W3CDTF">2014-02-07T08:25:22Z</dcterms:modified>
</cp:coreProperties>
</file>