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64" r:id="rId3"/>
    <p:sldId id="265" r:id="rId4"/>
    <p:sldId id="261"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59"/>
    <a:srgbClr val="00A0A8"/>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7" autoAdjust="0"/>
    <p:restoredTop sz="93842" autoAdjust="0"/>
  </p:normalViewPr>
  <p:slideViewPr>
    <p:cSldViewPr snapToGrid="0">
      <p:cViewPr>
        <p:scale>
          <a:sx n="50" d="100"/>
          <a:sy n="50" d="100"/>
        </p:scale>
        <p:origin x="170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21762-728C-4434-A83F-34A53654A565}" type="datetimeFigureOut">
              <a:rPr lang="en-US" smtClean="0"/>
              <a:t>6/30/2022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7C098-B5ED-44A5-AF1A-9511C18A4F96}" type="slidenum">
              <a:rPr lang="en-US" smtClean="0"/>
              <a:t>‹#›</a:t>
            </a:fld>
            <a:endParaRPr lang="en-US"/>
          </a:p>
        </p:txBody>
      </p:sp>
    </p:spTree>
    <p:extLst>
      <p:ext uri="{BB962C8B-B14F-4D97-AF65-F5344CB8AC3E}">
        <p14:creationId xmlns:p14="http://schemas.microsoft.com/office/powerpoint/2010/main" val="248524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C7C098-B5ED-44A5-AF1A-9511C18A4F96}" type="slidenum">
              <a:rPr lang="en-US" smtClean="0"/>
              <a:t>2</a:t>
            </a:fld>
            <a:endParaRPr lang="en-US"/>
          </a:p>
        </p:txBody>
      </p:sp>
    </p:spTree>
    <p:extLst>
      <p:ext uri="{BB962C8B-B14F-4D97-AF65-F5344CB8AC3E}">
        <p14:creationId xmlns:p14="http://schemas.microsoft.com/office/powerpoint/2010/main" val="14350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36288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195521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428496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188688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B745-4458-4710-BCF8-CA513F9A0C46}"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48585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4B745-4458-4710-BCF8-CA513F9A0C46}"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114283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4B745-4458-4710-BCF8-CA513F9A0C46}"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276963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4B745-4458-4710-BCF8-CA513F9A0C46}"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57896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4B745-4458-4710-BCF8-CA513F9A0C46}"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2466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57129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42744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4B745-4458-4710-BCF8-CA513F9A0C46}" type="datetimeFigureOut">
              <a:rPr lang="en-US" smtClean="0"/>
              <a:t>6/30/2022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A4EA3-F852-4132-8DBE-3575D1D34D98}" type="slidenum">
              <a:rPr lang="en-US" smtClean="0"/>
              <a:t>‹#›</a:t>
            </a:fld>
            <a:endParaRPr lang="en-US"/>
          </a:p>
        </p:txBody>
      </p:sp>
    </p:spTree>
    <p:extLst>
      <p:ext uri="{BB962C8B-B14F-4D97-AF65-F5344CB8AC3E}">
        <p14:creationId xmlns:p14="http://schemas.microsoft.com/office/powerpoint/2010/main" val="3401343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45C48D5-043B-42DB-9E49-942149A27AE4}"/>
              </a:ext>
            </a:extLst>
          </p:cNvPr>
          <p:cNvSpPr txBox="1"/>
          <p:nvPr/>
        </p:nvSpPr>
        <p:spPr>
          <a:xfrm>
            <a:off x="932540" y="1610530"/>
            <a:ext cx="7278915" cy="1674817"/>
          </a:xfrm>
          <a:prstGeom prst="rect">
            <a:avLst/>
          </a:prstGeom>
          <a:noFill/>
        </p:spPr>
        <p:txBody>
          <a:bodyPr wrap="square" rtlCol="0">
            <a:spAutoFit/>
          </a:bodyPr>
          <a:lstStyle/>
          <a:p>
            <a:pPr marR="0" algn="ctr">
              <a:lnSpc>
                <a:spcPct val="200000"/>
              </a:lnSpc>
              <a:spcBef>
                <a:spcPts val="0"/>
              </a:spcBef>
              <a:spcAft>
                <a:spcPts val="1200"/>
              </a:spcAft>
            </a:pPr>
            <a:r>
              <a:rPr lang="en-US" sz="6000" dirty="0">
                <a:solidFill>
                  <a:srgbClr val="FF5969"/>
                </a:solidFill>
                <a:latin typeface="Tw Cen MT" panose="020B0602020104020603" pitchFamily="34" charset="0"/>
              </a:rPr>
              <a:t>3RD JUNE PLAN</a:t>
            </a:r>
          </a:p>
        </p:txBody>
      </p:sp>
      <p:sp>
        <p:nvSpPr>
          <p:cNvPr id="13" name="TextBox 12">
            <a:extLst>
              <a:ext uri="{FF2B5EF4-FFF2-40B4-BE49-F238E27FC236}">
                <a16:creationId xmlns:a16="http://schemas.microsoft.com/office/drawing/2014/main" id="{3E2F88F7-964F-4846-B825-2B643081D49B}"/>
              </a:ext>
            </a:extLst>
          </p:cNvPr>
          <p:cNvSpPr txBox="1"/>
          <p:nvPr/>
        </p:nvSpPr>
        <p:spPr>
          <a:xfrm>
            <a:off x="2980186" y="6146087"/>
            <a:ext cx="3183618"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BY ALI ASGHAR</a:t>
            </a:r>
          </a:p>
        </p:txBody>
      </p:sp>
    </p:spTree>
    <p:extLst>
      <p:ext uri="{BB962C8B-B14F-4D97-AF65-F5344CB8AC3E}">
        <p14:creationId xmlns:p14="http://schemas.microsoft.com/office/powerpoint/2010/main" val="6264776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0" y="1005811"/>
            <a:ext cx="9144000" cy="5716693"/>
          </a:xfrm>
          <a:prstGeom prst="rect">
            <a:avLst/>
          </a:prstGeom>
          <a:noFill/>
        </p:spPr>
        <p:txBody>
          <a:bodyPr wrap="square" rtlCol="0">
            <a:spAutoFit/>
          </a:bodyPr>
          <a:lstStyle/>
          <a:p>
            <a:pPr marL="342900" marR="0" lvl="0" indent="-342900">
              <a:lnSpc>
                <a:spcPct val="115000"/>
              </a:lnSpc>
              <a:spcBef>
                <a:spcPts val="0"/>
              </a:spcBef>
              <a:spcAft>
                <a:spcPts val="1200"/>
              </a:spcAft>
              <a:buSzPts val="1000"/>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Two states should be set up, India and Pakistan. The interim constitution of both states was the 1935 Government of India Act.</a:t>
            </a:r>
          </a:p>
          <a:p>
            <a:pPr marL="342900" marR="0" lvl="0" indent="-342900">
              <a:lnSpc>
                <a:spcPct val="115000"/>
              </a:lnSpc>
              <a:spcBef>
                <a:spcPts val="0"/>
              </a:spcBef>
              <a:spcAft>
                <a:spcPts val="1200"/>
              </a:spcAft>
              <a:buSzPts val="1000"/>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Each state(635 states at that time) was to have Dominion status .</a:t>
            </a:r>
          </a:p>
          <a:p>
            <a:pPr marL="342900" marR="0" lvl="0" indent="-342900">
              <a:lnSpc>
                <a:spcPct val="115000"/>
              </a:lnSpc>
              <a:spcBef>
                <a:spcPts val="0"/>
              </a:spcBef>
              <a:spcAft>
                <a:spcPts val="1200"/>
              </a:spcAft>
              <a:buSzPts val="1000"/>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Muslim Majority provinces would vote either to stay in India or join Pakistan.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200"/>
              </a:spcAft>
              <a:buSzPts val="1000"/>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In Sindh and Baluchistan the provincial legislature voted to join Pakistan.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200"/>
              </a:spcAft>
              <a:buSzPts val="1000"/>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Bengal and Punjab had two decisions to make.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200"/>
              </a:spcAft>
              <a:buSzPts val="1000"/>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Firstly on whether to join Pakistan. If so, they then had to decide whether the provinces should be portioned into Muslim and non-Muslims-minority areas. Both decided that they should join Pakistan, but that their Muslim-minority areas should stay in India. </a:t>
            </a:r>
          </a:p>
          <a:p>
            <a:pPr marL="342900" marR="0" lvl="0" indent="-342900">
              <a:lnSpc>
                <a:spcPct val="115000"/>
              </a:lnSpc>
              <a:spcBef>
                <a:spcPts val="0"/>
              </a:spcBef>
              <a:spcAft>
                <a:spcPts val="1200"/>
              </a:spcAft>
              <a:buSzPts val="1000"/>
              <a:buFont typeface="Arial" panose="020B0604020202020204" pitchFamily="34" charset="0"/>
              <a:buChar char="•"/>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The NWFP also joined Pakistan after holding a referendum. The Muslim-Majority district of Sylhet in Assam joined the eastern wing of Pakistan.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15000"/>
              </a:lnSpc>
              <a:spcBef>
                <a:spcPts val="0"/>
              </a:spcBef>
              <a:spcAft>
                <a:spcPts val="1200"/>
              </a:spcAft>
              <a:buSzPts val="1000"/>
              <a:buFont typeface="Arial" panose="020B0604020202020204" pitchFamily="34" charset="0"/>
              <a:buChar char="•"/>
              <a:tabLst>
                <a:tab pos="4572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AE92F750-56C0-A7FB-2E87-40CFE5055F10}"/>
              </a:ext>
            </a:extLst>
          </p:cNvPr>
          <p:cNvSpPr txBox="1"/>
          <p:nvPr/>
        </p:nvSpPr>
        <p:spPr>
          <a:xfrm>
            <a:off x="0" y="-9852"/>
            <a:ext cx="9144000" cy="1015663"/>
          </a:xfrm>
          <a:prstGeom prst="rect">
            <a:avLst/>
          </a:prstGeom>
          <a:noFill/>
        </p:spPr>
        <p:txBody>
          <a:bodyPr wrap="square" rtlCol="0">
            <a:spAutoFit/>
          </a:bodyPr>
          <a:lstStyle/>
          <a:p>
            <a:pPr algn="ctr"/>
            <a:r>
              <a:rPr lang="en-US" sz="6000" dirty="0">
                <a:solidFill>
                  <a:srgbClr val="FF5969"/>
                </a:solidFill>
                <a:latin typeface="Tw Cen MT" panose="020B0602020104020603" pitchFamily="34" charset="0"/>
              </a:rPr>
              <a:t>Main Points</a:t>
            </a:r>
          </a:p>
        </p:txBody>
      </p:sp>
    </p:spTree>
    <p:extLst>
      <p:ext uri="{BB962C8B-B14F-4D97-AF65-F5344CB8AC3E}">
        <p14:creationId xmlns:p14="http://schemas.microsoft.com/office/powerpoint/2010/main" val="41618236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327AF2-7E8F-4A6D-BF38-42C375637900}"/>
              </a:ext>
            </a:extLst>
          </p:cNvPr>
          <p:cNvSpPr txBox="1"/>
          <p:nvPr/>
        </p:nvSpPr>
        <p:spPr>
          <a:xfrm>
            <a:off x="0" y="1005811"/>
            <a:ext cx="9144000" cy="2549159"/>
          </a:xfrm>
          <a:prstGeom prst="rect">
            <a:avLst/>
          </a:prstGeom>
          <a:noFill/>
        </p:spPr>
        <p:txBody>
          <a:bodyPr wrap="square" rtlCol="0">
            <a:spAutoFit/>
          </a:bodyPr>
          <a:lstStyle/>
          <a:p>
            <a:pPr marL="0" marR="0" algn="ctr">
              <a:lnSpc>
                <a:spcPct val="115000"/>
              </a:lnSpc>
              <a:spcBef>
                <a:spcPts val="0"/>
              </a:spcBef>
              <a:spcAft>
                <a:spcPts val="1200"/>
              </a:spcAft>
            </a:pPr>
            <a:r>
              <a:rPr lang="en-US" sz="2000" dirty="0">
                <a:effectLst/>
                <a:latin typeface="Calibri" panose="020F0502020204030204" pitchFamily="34" charset="0"/>
                <a:ea typeface="Calibri" panose="020F0502020204030204" pitchFamily="34" charset="0"/>
                <a:cs typeface="Calibri" panose="020F0502020204030204" pitchFamily="34" charset="0"/>
              </a:rPr>
              <a:t>Many of these problems had to wait until after partition before they were resolved. On 15 July 1947 the Indian Independence Act was passed. The Act stated that from 15 August British India would be partitioned into two dominion states, India and Pakistan. Each state has complete freedom to pass any law it wished. The Government of India Act would be provisional constitution until the states devised their own. On 14 August a new country came into being-PAKISTAN. On 15 August India declared its independence.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AE92F750-56C0-A7FB-2E87-40CFE5055F10}"/>
              </a:ext>
            </a:extLst>
          </p:cNvPr>
          <p:cNvSpPr txBox="1"/>
          <p:nvPr/>
        </p:nvSpPr>
        <p:spPr>
          <a:xfrm>
            <a:off x="0" y="-9852"/>
            <a:ext cx="9144000" cy="1015663"/>
          </a:xfrm>
          <a:prstGeom prst="rect">
            <a:avLst/>
          </a:prstGeom>
          <a:noFill/>
        </p:spPr>
        <p:txBody>
          <a:bodyPr wrap="square" rtlCol="0">
            <a:spAutoFit/>
          </a:bodyPr>
          <a:lstStyle/>
          <a:p>
            <a:pPr algn="ctr"/>
            <a:r>
              <a:rPr lang="en-US" sz="6000" dirty="0">
                <a:solidFill>
                  <a:srgbClr val="FF5969"/>
                </a:solidFill>
                <a:latin typeface="Tw Cen MT" panose="020B0602020104020603" pitchFamily="34" charset="0"/>
              </a:rPr>
              <a:t>INDEPENDENCE ACT</a:t>
            </a:r>
          </a:p>
        </p:txBody>
      </p:sp>
    </p:spTree>
    <p:extLst>
      <p:ext uri="{BB962C8B-B14F-4D97-AF65-F5344CB8AC3E}">
        <p14:creationId xmlns:p14="http://schemas.microsoft.com/office/powerpoint/2010/main" val="38119182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AA08017-78A1-3640-07C9-6AEDA016FDCB}"/>
              </a:ext>
            </a:extLst>
          </p:cNvPr>
          <p:cNvSpPr txBox="1"/>
          <p:nvPr/>
        </p:nvSpPr>
        <p:spPr>
          <a:xfrm>
            <a:off x="0" y="1859339"/>
            <a:ext cx="9144000" cy="1015663"/>
          </a:xfrm>
          <a:prstGeom prst="rect">
            <a:avLst/>
          </a:prstGeom>
          <a:noFill/>
          <a:effectLst/>
        </p:spPr>
        <p:txBody>
          <a:bodyPr wrap="square" rtlCol="0">
            <a:spAutoFit/>
          </a:bodyPr>
          <a:lstStyle/>
          <a:p>
            <a:pPr algn="ctr"/>
            <a:r>
              <a:rPr lang="en-US" sz="6000" dirty="0">
                <a:solidFill>
                  <a:srgbClr val="FF5969"/>
                </a:solidFill>
                <a:latin typeface="Tw Cen MT" panose="020B0602020104020603" pitchFamily="34" charset="0"/>
              </a:rPr>
              <a:t>THANK YOU!</a:t>
            </a:r>
          </a:p>
        </p:txBody>
      </p:sp>
    </p:spTree>
    <p:extLst>
      <p:ext uri="{BB962C8B-B14F-4D97-AF65-F5344CB8AC3E}">
        <p14:creationId xmlns:p14="http://schemas.microsoft.com/office/powerpoint/2010/main" val="165160103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TotalTime>
  <Words>251</Words>
  <Application>Microsoft Office PowerPoint</Application>
  <PresentationFormat>On-screen Show (4:3)</PresentationFormat>
  <Paragraphs>14</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Admin</cp:lastModifiedBy>
  <cp:revision>96</cp:revision>
  <dcterms:created xsi:type="dcterms:W3CDTF">2018-05-09T09:19:15Z</dcterms:created>
  <dcterms:modified xsi:type="dcterms:W3CDTF">2022-06-30T11:09:16Z</dcterms:modified>
</cp:coreProperties>
</file>