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6" r:id="rId3"/>
    <p:sldId id="264" r:id="rId4"/>
    <p:sldId id="26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9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1762-728C-4434-A83F-34A53654A56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C098-B5ED-44A5-AF1A-9511C18A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2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932540" y="1610530"/>
            <a:ext cx="7278915" cy="167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3RD JUNE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980186" y="6146087"/>
            <a:ext cx="318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ALI ASGHAR</a:t>
            </a: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228600" y="1517003"/>
            <a:ext cx="8686800" cy="350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FAILURE OF SIMLA CONFERENCE AND CABINET MISSION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LORD MOUNT BATTEN BECAME THE LAST VICEROY OF SUB-CONTINENT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On 20</a:t>
            </a:r>
            <a:r>
              <a:rPr lang="en-US" sz="2400" b="1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Feb 1947, BRITISH PM ANNOUNCED THAT ENGLISH WILL LEAVE SUB-CONTINENT BEFORE 20</a:t>
            </a:r>
            <a:r>
              <a:rPr lang="en-US" sz="2400" b="1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June 1947.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SEVEN LEADERS CONFERENCE WAS HELD  AT RESIDENCE OF MOUNT BATTEN AND 3</a:t>
            </a:r>
            <a:r>
              <a:rPr lang="en-US" sz="2400" b="1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JUNE PLAN WAS PROPOSED.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2F750-56C0-A7FB-2E87-40CFE5055F10}"/>
              </a:ext>
            </a:extLst>
          </p:cNvPr>
          <p:cNvSpPr txBox="1"/>
          <p:nvPr/>
        </p:nvSpPr>
        <p:spPr>
          <a:xfrm>
            <a:off x="0" y="1425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17200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228600" y="1529703"/>
            <a:ext cx="8686800" cy="508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MUSLIM REGIONS: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CP, UP,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Urrisa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Bombay, Madras and Bihar should be part of India.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PUNJAB AND BENGAL: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Decision was taken to divide these two provinces on the basis of Muslim and Hindu’s population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BALOCHISTAN: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Decided through Shahi Jirga and Municipal Committee Quetta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SINDH: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Decided through Sindh Provincial Assembly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SYLHET AND NWFP: 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Should be decided though referendum.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635 states, a choice was given to join Pakistan or India, keeping special circumstances in view.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2F750-56C0-A7FB-2E87-40CFE5055F10}"/>
              </a:ext>
            </a:extLst>
          </p:cNvPr>
          <p:cNvSpPr txBox="1"/>
          <p:nvPr/>
        </p:nvSpPr>
        <p:spPr>
          <a:xfrm>
            <a:off x="0" y="1425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POINTS</a:t>
            </a:r>
          </a:p>
        </p:txBody>
      </p:sp>
    </p:spTree>
    <p:extLst>
      <p:ext uri="{BB962C8B-B14F-4D97-AF65-F5344CB8AC3E}">
        <p14:creationId xmlns:p14="http://schemas.microsoft.com/office/powerpoint/2010/main" val="41618236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228600" y="1517003"/>
            <a:ext cx="8686800" cy="508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MUSLIM REGIONS: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CP, UP,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Urrisa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Bombay, Madras and Bihar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 to be included in India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PUNJAB AND BENGAL: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These two were to be divided by Sir Radcliffe(Chairman of Boundary Commission)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BALOCHISTAN: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Shahi Jirga and Municipal Committee Quetta decided to be included in Pakistan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SINDH: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Sindh Provincial Assembly also voted for Pakistan.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SYLHET AND NWFP: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Both voted for Pakistan.</a:t>
            </a: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STATES: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635 states, a choice was given to join Pakistan or India, keeping special circumstances in view.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2F750-56C0-A7FB-2E87-40CFE5055F10}"/>
              </a:ext>
            </a:extLst>
          </p:cNvPr>
          <p:cNvSpPr txBox="1"/>
          <p:nvPr/>
        </p:nvSpPr>
        <p:spPr>
          <a:xfrm>
            <a:off x="0" y="1425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45659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AA08017-78A1-3640-07C9-6AEDA016FDCB}"/>
              </a:ext>
            </a:extLst>
          </p:cNvPr>
          <p:cNvSpPr txBox="1"/>
          <p:nvPr/>
        </p:nvSpPr>
        <p:spPr>
          <a:xfrm>
            <a:off x="0" y="2921168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889</TotalTime>
  <Words>254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Tw Cen MT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Admin</cp:lastModifiedBy>
  <cp:revision>109</cp:revision>
  <dcterms:created xsi:type="dcterms:W3CDTF">2018-05-09T09:19:15Z</dcterms:created>
  <dcterms:modified xsi:type="dcterms:W3CDTF">2022-08-01T05:26:53Z</dcterms:modified>
</cp:coreProperties>
</file>