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79"/>
  </p:normalViewPr>
  <p:slideViewPr>
    <p:cSldViewPr snapToGrid="0" snapToObjects="1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17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546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5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939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4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952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168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08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102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08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57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965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275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2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04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81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D02A-9DA8-1E49-BF19-1537FD17552C}" type="datetimeFigureOut">
              <a:rPr lang="en-PK" smtClean="0"/>
              <a:t>03/12/2022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F6B72-F08D-9C4A-B443-D44ADE7BDA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43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i9l1nb3IF5U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163-30D4-E546-B423-BE1D96E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772"/>
            <a:ext cx="9144000" cy="171754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INTRODUCTION TO MICROSOFT OFFICE</a:t>
            </a:r>
            <a:br>
              <a:rPr lang="en-PK" sz="3200" dirty="0"/>
            </a:br>
            <a:r>
              <a:rPr lang="en-US" sz="3200" b="1" dirty="0"/>
              <a:t>(PART 1 MICROSOFT POWERPOINT)</a:t>
            </a:r>
            <a:br>
              <a:rPr lang="en-PK" sz="3200" dirty="0"/>
            </a:br>
            <a:r>
              <a:rPr lang="en-US" sz="3200" b="1" dirty="0"/>
              <a:t>LAB # 04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B4E3-C235-1945-8200-7C32CDFAB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6995"/>
            <a:ext cx="9144000" cy="19137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Submitted to: </a:t>
            </a:r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Engr. Abdullah Hamid</a:t>
            </a:r>
            <a:endParaRPr lang="en-PK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December 13, 2021</a:t>
            </a:r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Department of Computer Systems Engineering</a:t>
            </a:r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University of Engineering and Technology, Peshawar</a:t>
            </a:r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PK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B8F2A-9083-A742-A932-61A9A8E1A157}"/>
              </a:ext>
            </a:extLst>
          </p:cNvPr>
          <p:cNvSpPr txBox="1">
            <a:spLocks/>
          </p:cNvSpPr>
          <p:nvPr/>
        </p:nvSpPr>
        <p:spPr>
          <a:xfrm>
            <a:off x="1524000" y="2747884"/>
            <a:ext cx="9144000" cy="1717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Fall 2021</a:t>
            </a:r>
            <a:endParaRPr lang="en-PK" sz="2000" dirty="0"/>
          </a:p>
          <a:p>
            <a:r>
              <a:rPr lang="en-US" sz="2000" b="1" dirty="0"/>
              <a:t>CSE102L Computer Programming Lab</a:t>
            </a:r>
            <a:endParaRPr lang="en-PK" sz="2000" dirty="0"/>
          </a:p>
          <a:p>
            <a:r>
              <a:rPr lang="en-US" sz="2000" b="1" dirty="0"/>
              <a:t> </a:t>
            </a:r>
            <a:endParaRPr lang="en-PK" sz="2000" dirty="0"/>
          </a:p>
          <a:p>
            <a:r>
              <a:rPr lang="en-US" sz="2000" dirty="0"/>
              <a:t>Submitted by: </a:t>
            </a:r>
            <a:r>
              <a:rPr lang="en-US" sz="2000" b="1" dirty="0"/>
              <a:t>Ali Asghar</a:t>
            </a:r>
            <a:endParaRPr lang="en-PK" sz="2000" dirty="0"/>
          </a:p>
          <a:p>
            <a:r>
              <a:rPr lang="en-US" sz="2000" dirty="0"/>
              <a:t>Registration No. : 21PWCSE2059</a:t>
            </a:r>
            <a:endParaRPr lang="en-PK" sz="2000" dirty="0"/>
          </a:p>
          <a:p>
            <a:r>
              <a:rPr lang="en-US" sz="2000" dirty="0"/>
              <a:t>Class Section: </a:t>
            </a:r>
            <a:r>
              <a:rPr lang="en-US" sz="2000" b="1" dirty="0"/>
              <a:t>C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030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0120-0C65-CF4F-B037-8AB21BF8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ATOMIC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1982-4CBB-3D4D-8447-611F3049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32"/>
            <a:ext cx="10515600" cy="51907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Atomic physics is the field of physics that studies atoms as an isolated system of electrons and an atomic nucleus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It is primarily concerned with the arrangement of electrons around the nucleus and the processes by which these arrangements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comprises ions, neutral atoms and, unless otherwise stated, it can be assumed that the term </a:t>
            </a:r>
            <a:r>
              <a:rPr lang="en-GB" sz="2800" i="1" dirty="0"/>
              <a:t>atom</a:t>
            </a:r>
            <a:r>
              <a:rPr lang="en-GB" sz="2800" dirty="0"/>
              <a:t> includes 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term </a:t>
            </a:r>
            <a:r>
              <a:rPr lang="en-GB" sz="2800" i="1" dirty="0"/>
              <a:t>atomic physics</a:t>
            </a:r>
            <a:r>
              <a:rPr lang="en-GB" sz="2800" dirty="0"/>
              <a:t> can be associated with nuclear power and nuclear weapons, due to the synonymous use of </a:t>
            </a:r>
            <a:r>
              <a:rPr lang="en-GB" sz="2800" i="1" dirty="0"/>
              <a:t>atomic</a:t>
            </a:r>
            <a:r>
              <a:rPr lang="en-GB" sz="2800" dirty="0"/>
              <a:t> and </a:t>
            </a:r>
            <a:r>
              <a:rPr lang="en-GB" sz="2800" i="1" dirty="0"/>
              <a:t>nuclear</a:t>
            </a:r>
            <a:r>
              <a:rPr lang="en-GB" sz="2800" dirty="0"/>
              <a:t> in standard English.</a:t>
            </a:r>
            <a:endParaRPr lang="en-PK" sz="2800" dirty="0"/>
          </a:p>
          <a:p>
            <a:pPr>
              <a:buFont typeface="Arial" panose="020B0604020202020204" pitchFamily="34" charset="0"/>
              <a:buChar char="•"/>
            </a:pPr>
            <a:endParaRPr lang="en-PK" sz="2800" dirty="0"/>
          </a:p>
          <a:p>
            <a:pPr>
              <a:buFont typeface="Arial" panose="020B0604020202020204" pitchFamily="34" charset="0"/>
              <a:buChar char="•"/>
            </a:pPr>
            <a:endParaRPr lang="en-PK" sz="2800" dirty="0"/>
          </a:p>
          <a:p>
            <a:pPr>
              <a:buFont typeface="Arial" panose="020B0604020202020204" pitchFamily="34" charset="0"/>
              <a:buChar char="•"/>
            </a:pPr>
            <a:endParaRPr lang="en-PK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2B1-4781-F447-83B2-288B31FF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908"/>
            <a:ext cx="10515600" cy="1325563"/>
          </a:xfrm>
        </p:spPr>
        <p:txBody>
          <a:bodyPr/>
          <a:lstStyle/>
          <a:p>
            <a:pPr algn="ctr"/>
            <a:r>
              <a:rPr lang="en-PK" dirty="0"/>
              <a:t>Structure Of Atom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9717F-07FA-BF49-AEAF-95C1C25E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73" y="1927623"/>
            <a:ext cx="4038600" cy="2019300"/>
          </a:xfrm>
        </p:spPr>
      </p:pic>
      <p:sp>
        <p:nvSpPr>
          <p:cNvPr id="4" name="AutoShape 2" descr="Introduction to Atomic Physics">
            <a:extLst>
              <a:ext uri="{FF2B5EF4-FFF2-40B4-BE49-F238E27FC236}">
                <a16:creationId xmlns:a16="http://schemas.microsoft.com/office/drawing/2014/main" id="{819872A2-BF4D-3644-BCD1-B01239ECF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71688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42082-0328-8048-BF20-8E10036C7F54}"/>
              </a:ext>
            </a:extLst>
          </p:cNvPr>
          <p:cNvSpPr txBox="1"/>
          <p:nvPr/>
        </p:nvSpPr>
        <p:spPr>
          <a:xfrm>
            <a:off x="1652736" y="3943112"/>
            <a:ext cx="2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Basic Atom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5C97-82D3-894E-B9AA-44346012D11D}"/>
              </a:ext>
            </a:extLst>
          </p:cNvPr>
          <p:cNvSpPr txBox="1"/>
          <p:nvPr/>
        </p:nvSpPr>
        <p:spPr>
          <a:xfrm>
            <a:off x="6681193" y="2909173"/>
            <a:ext cx="266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/>
              <a:t>History Of Atomic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D49404-209A-334B-9A0B-C25B7613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88" y="1387078"/>
            <a:ext cx="5969000" cy="15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36AE8-E2D5-0744-B238-C5F02882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788" y="3691652"/>
            <a:ext cx="5743575" cy="2529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03A798-DFA1-5E40-97AA-5470AE2DCB7D}"/>
              </a:ext>
            </a:extLst>
          </p:cNvPr>
          <p:cNvSpPr txBox="1"/>
          <p:nvPr/>
        </p:nvSpPr>
        <p:spPr>
          <a:xfrm>
            <a:off x="6508750" y="6128862"/>
            <a:ext cx="27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/>
              <a:t>Sizes of atomic components</a:t>
            </a:r>
          </a:p>
        </p:txBody>
      </p:sp>
    </p:spTree>
    <p:extLst>
      <p:ext uri="{BB962C8B-B14F-4D97-AF65-F5344CB8AC3E}">
        <p14:creationId xmlns:p14="http://schemas.microsoft.com/office/powerpoint/2010/main" val="8959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2238-3807-BD4C-ACCC-11CF8C1F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PK"/>
              <a:t>Atomic Physics Basic Intro</a:t>
            </a:r>
          </a:p>
        </p:txBody>
      </p:sp>
      <p:pic>
        <p:nvPicPr>
          <p:cNvPr id="4" name="Online Media 3" descr="What is ATOMIC PHYSICS? What does ATOMIC PHYSICS mean? ATOMIC PHYSICS meaning &amp; explanation">
            <a:hlinkClick r:id="" action="ppaction://media"/>
            <a:extLst>
              <a:ext uri="{FF2B5EF4-FFF2-40B4-BE49-F238E27FC236}">
                <a16:creationId xmlns:a16="http://schemas.microsoft.com/office/drawing/2014/main" id="{9896ACBE-D5F0-FF44-9801-A8A023A49EC0}"/>
              </a:ext>
            </a:extLst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510019" y="1825625"/>
            <a:ext cx="7171961" cy="4052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97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1"/>
    </mc:Choice>
    <mc:Fallback xmlns="">
      <p:transition spd="slow" advTm="4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480" objId="4"/>
        <p14:stopEvt time="4881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170</Words>
  <Application>Microsoft Office PowerPoint</Application>
  <PresentationFormat>Widescreen</PresentationFormat>
  <Paragraphs>24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INTRODUCTION TO MICROSOFT OFFICE (PART 1 MICROSOFT POWERPOINT) LAB # 04</vt:lpstr>
      <vt:lpstr>ATOMIC PHYSICS</vt:lpstr>
      <vt:lpstr>Structure Of Atom</vt:lpstr>
      <vt:lpstr>Atomic Physics Basic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OFFICE (PART 1 MICROSOFT POWERPOINT)   LAB # 04 </dc:title>
  <dc:creator>Ali Asghar</dc:creator>
  <cp:lastModifiedBy>lim itless</cp:lastModifiedBy>
  <cp:revision>16</cp:revision>
  <dcterms:created xsi:type="dcterms:W3CDTF">2021-12-13T12:32:50Z</dcterms:created>
  <dcterms:modified xsi:type="dcterms:W3CDTF">2022-03-12T05:11:52Z</dcterms:modified>
</cp:coreProperties>
</file>