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79"/>
  </p:normalViewPr>
  <p:slideViewPr>
    <p:cSldViewPr snapToGrid="0" snapToObjects="1">
      <p:cViewPr>
        <p:scale>
          <a:sx n="66" d="100"/>
          <a:sy n="6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67D1B-1D41-45DC-9F08-25E2062791A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8325C-768E-490F-8FE2-2E7C8BC94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8325C-768E-490F-8FE2-2E7C8BC94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0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379A-6E4B-4B42-B1B5-2EAF8543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5DE2-1C2C-DE40-9F32-B63B20F8B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540E-D610-6E4E-AE63-110268C6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603F-43D8-6949-927D-3008C2C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B000-520D-3F44-A52A-E89DC2A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30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B0CE-EFEF-7249-BC2A-41AE3D3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BC52-77E5-D04D-91DD-B976518C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F366-0D4C-9D42-AA14-8D4380B6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64F-A5EA-1D47-AA7A-B9289767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4A4-F4CD-C04E-8AD9-CAD5C299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90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E1939-CACF-D94F-AE00-5854CF89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5DFC-F7BF-5D4D-8493-F9E4346E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C8FA-1823-7941-B3AC-C16A4DC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8E3D-641A-5C41-9466-A28635E8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E8FE-558D-814B-AA1C-39009442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136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E82C-187F-2C45-9191-D0D8F46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41EA-D00E-7D40-957C-5C012EF4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0FA8-DBA1-4F44-80F8-D074C9D1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17DD-28AA-0449-A4A9-F86A1ABF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6581-7573-CB44-9C1D-D7698F40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546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14F-E59A-EA4E-A019-A7910E56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30AE-F24E-2443-9521-7020F168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E06C-DE47-BB4C-9BFC-CDAE39C4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1F02-CA8B-3344-B790-DA961F4F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C239-10A1-8A44-B465-80DD4255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55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3A76-3F11-2145-9944-5DE333A9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6D5D-5CAB-2E45-BF6F-C78C60AD3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5311-928B-0C4B-ADB0-4760BD382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6BBB-44FC-BE46-BB84-E640B243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F0339-6D77-0644-AF20-799FB1CC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66C1-4B34-974E-B4C4-DD749D39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03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60BE-C087-AE45-82B2-5F0F17A7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9EB8-5462-514C-9E9F-822282E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0152A-A1FE-DF49-B0DF-2A9649BC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EFF48-500E-6747-9941-52F669641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08AFF-0871-5C4F-B43F-8B5FA9FA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A2D3B-9A81-C841-B56A-70C5D896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781B-3A0A-8649-9349-3084C115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61900-2752-A147-8AD6-B11FACAF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98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B265-63D9-8F4B-915F-9261C298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463A9-8B8E-4C4D-A305-E6E23DFA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09780-1B8B-9445-94BC-9E8E430F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775-CE92-E746-B334-E3F6A448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319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EBF10-38F0-804E-97C9-26DF5A43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4F6EF-0A83-954B-A09F-8CA140A1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890A7-A747-BF4B-9B77-DB9774C1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9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572F-53C4-154C-AA68-8784CAF5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F124-28BF-A447-A25F-D7EF7981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1EED3-E08C-E544-8752-530112A40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27445-BC82-4343-94FE-78E602EB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5E18-C8C6-0944-8CDC-35C2BD6B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B0304-FAD0-7F46-9FF9-7726C5BA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014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354D-6694-7842-B6CA-811B4E5C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5E941-4F45-BE4C-AC66-05374E49C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F169E-57A6-244E-A379-9895DD1D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23F0-F1CD-DD4B-A60A-DE6521C7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54A8-41D2-3C4D-8C14-77DE2107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2F8A-BF41-D749-899C-70EDBADE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401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7B69B-044A-E04E-9B50-1E738992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618B-969B-BC42-B7ED-A004BD67D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CE28-B695-5A46-AFCC-6A717F46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D02A-9DA8-1E49-BF19-1537FD17552C}" type="datetimeFigureOut">
              <a:rPr lang="en-PK" smtClean="0"/>
              <a:t>02/21/2022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C9F0-9775-154E-B60C-5D2D7CE09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F112-2D0D-934E-B810-08E821D86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973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F163-30D4-E546-B423-BE1D96E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299"/>
            <a:ext cx="9144000" cy="1121451"/>
          </a:xfrm>
        </p:spPr>
        <p:txBody>
          <a:bodyPr>
            <a:noAutofit/>
          </a:bodyPr>
          <a:lstStyle/>
          <a:p>
            <a:br>
              <a:rPr lang="en-PK" sz="3200" dirty="0"/>
            </a:br>
            <a:r>
              <a:rPr lang="en-US" sz="3200" b="1" dirty="0"/>
              <a:t>PRESENTATION PROPOSAL</a:t>
            </a:r>
            <a:br>
              <a:rPr lang="en-PK" sz="3600" dirty="0"/>
            </a:b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B4E3-C235-1945-8200-7C32CDFAB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157"/>
            <a:ext cx="9144000" cy="2218544"/>
          </a:xfrm>
        </p:spPr>
        <p:txBody>
          <a:bodyPr>
            <a:normAutofit/>
          </a:bodyPr>
          <a:lstStyle/>
          <a:p>
            <a:r>
              <a:rPr lang="en-US" sz="1700" dirty="0"/>
              <a:t>Submitted to: </a:t>
            </a:r>
            <a:endParaRPr lang="en-PK" sz="1700" dirty="0"/>
          </a:p>
          <a:p>
            <a:r>
              <a:rPr lang="en-US" sz="1700" b="1" dirty="0"/>
              <a:t>Engr. Abdullah Hamid</a:t>
            </a:r>
            <a:endParaRPr lang="en-PK" sz="1700" dirty="0"/>
          </a:p>
          <a:p>
            <a:r>
              <a:rPr lang="en-US" sz="1700" dirty="0"/>
              <a:t>December 13, 2021</a:t>
            </a:r>
            <a:endParaRPr lang="en-PK" sz="1700" dirty="0"/>
          </a:p>
          <a:p>
            <a:endParaRPr lang="en-PK" sz="1700" dirty="0"/>
          </a:p>
          <a:p>
            <a:r>
              <a:rPr lang="en-US" sz="1700" dirty="0"/>
              <a:t>Department of Computer Systems Engineering</a:t>
            </a:r>
            <a:endParaRPr lang="en-PK" sz="1700" dirty="0"/>
          </a:p>
          <a:p>
            <a:r>
              <a:rPr lang="en-US" sz="1700" dirty="0"/>
              <a:t>University of Engineering and Technology, Peshawar</a:t>
            </a:r>
            <a:endParaRPr lang="en-PK" sz="1700" dirty="0"/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B8F2A-9083-A742-A932-61A9A8E1A157}"/>
              </a:ext>
            </a:extLst>
          </p:cNvPr>
          <p:cNvSpPr txBox="1">
            <a:spLocks/>
          </p:cNvSpPr>
          <p:nvPr/>
        </p:nvSpPr>
        <p:spPr>
          <a:xfrm>
            <a:off x="1524000" y="2343150"/>
            <a:ext cx="9144000" cy="1717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Fall 2021</a:t>
            </a:r>
            <a:endParaRPr lang="en-PK" sz="2000" dirty="0"/>
          </a:p>
          <a:p>
            <a:r>
              <a:rPr lang="en-US" sz="2000" b="1" dirty="0"/>
              <a:t>CSE102L Computer Programming Lab</a:t>
            </a:r>
            <a:endParaRPr lang="en-PK" sz="2000" dirty="0"/>
          </a:p>
          <a:p>
            <a:r>
              <a:rPr lang="en-US" sz="2000" b="1" dirty="0"/>
              <a:t> </a:t>
            </a:r>
            <a:endParaRPr lang="en-PK" sz="2000" dirty="0"/>
          </a:p>
          <a:p>
            <a:r>
              <a:rPr lang="en-US" sz="2000" dirty="0"/>
              <a:t>Submitted by: </a:t>
            </a:r>
          </a:p>
          <a:p>
            <a:r>
              <a:rPr lang="en-US" sz="2000" b="1" dirty="0"/>
              <a:t>Ali Asghar (21PWCSE2059)</a:t>
            </a:r>
          </a:p>
          <a:p>
            <a:r>
              <a:rPr lang="en-US" sz="2000" b="1" dirty="0"/>
              <a:t>Suleman Shah()</a:t>
            </a:r>
          </a:p>
          <a:p>
            <a:r>
              <a:rPr lang="en-US" sz="2000" b="1" dirty="0"/>
              <a:t>Shahzad Bangash ()</a:t>
            </a:r>
            <a:endParaRPr lang="en-PK" sz="2000" dirty="0"/>
          </a:p>
          <a:p>
            <a:endParaRPr lang="en-US" sz="2000" dirty="0"/>
          </a:p>
          <a:p>
            <a:r>
              <a:rPr lang="en-US" sz="2000" dirty="0"/>
              <a:t>Class Section: </a:t>
            </a:r>
            <a:r>
              <a:rPr lang="en-US" sz="2000" b="1" dirty="0"/>
              <a:t>C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030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0120-0C65-CF4F-B037-8AB21BF8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49"/>
            <a:ext cx="10515600" cy="968375"/>
          </a:xfrm>
        </p:spPr>
        <p:txBody>
          <a:bodyPr/>
          <a:lstStyle/>
          <a:p>
            <a:pPr algn="ctr"/>
            <a:r>
              <a:rPr lang="en-US" b="1" dirty="0"/>
              <a:t>STORAGE MEDIA PRESENTATION</a:t>
            </a:r>
            <a:endParaRPr lang="en-PK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2EF19-1903-4A8C-8BF3-E2BA0B38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0515600" cy="5011739"/>
          </a:xfrm>
        </p:spPr>
        <p:txBody>
          <a:bodyPr/>
          <a:lstStyle/>
          <a:p>
            <a:r>
              <a:rPr lang="en-US" b="1" dirty="0"/>
              <a:t>STORAGE MEDIA HISTORY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will give a detailed introduction about the history of storage media of computer.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 each year and decade, how storage media evolved from punch cards to SSD.</a:t>
            </a:r>
          </a:p>
          <a:p>
            <a:r>
              <a:rPr lang="en-US" b="1" dirty="0"/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we shall define different types and categories of storage media in full detail.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Various sub categories will also be discussed.</a:t>
            </a:r>
          </a:p>
          <a:p>
            <a:r>
              <a:rPr lang="en-US" b="1" dirty="0"/>
              <a:t>WHICH ONE IS BETTER SSD or HDD?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 last, we shall come to the choice about HDD and SSD.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will contrast and compare that which one is a better choice nowadays.</a:t>
            </a:r>
          </a:p>
        </p:txBody>
      </p:sp>
    </p:spTree>
    <p:extLst>
      <p:ext uri="{BB962C8B-B14F-4D97-AF65-F5344CB8AC3E}">
        <p14:creationId xmlns:p14="http://schemas.microsoft.com/office/powerpoint/2010/main" val="110591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150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PRESENTATION PROPOSAL </vt:lpstr>
      <vt:lpstr>STORAGE MEDIA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OFFICE (PART 1 MICROSOFT POWERPOINT)   LAB # 04 </dc:title>
  <dc:creator>Ali Asghar</dc:creator>
  <cp:lastModifiedBy>lim itless</cp:lastModifiedBy>
  <cp:revision>22</cp:revision>
  <dcterms:created xsi:type="dcterms:W3CDTF">2021-12-13T12:32:50Z</dcterms:created>
  <dcterms:modified xsi:type="dcterms:W3CDTF">2022-02-21T15:12:10Z</dcterms:modified>
</cp:coreProperties>
</file>