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81020-4DE0-44E7-A210-4CF59BC4ABA1}" type="doc">
      <dgm:prSet loTypeId="urn:microsoft.com/office/officeart/2005/8/layout/radial5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6488E03-2B9C-44C6-9F8D-5B3419F701CD}">
      <dgm:prSet phldrT="[Text]"/>
      <dgm:spPr/>
      <dgm:t>
        <a:bodyPr/>
        <a:lstStyle/>
        <a:p>
          <a:r>
            <a:rPr lang="en-US" dirty="0">
              <a:latin typeface="Adobe Gothic Std B" panose="020B0800000000000000" pitchFamily="34" charset="-128"/>
              <a:ea typeface="Adobe Gothic Std B" panose="020B0800000000000000" pitchFamily="34" charset="-128"/>
            </a:rPr>
            <a:t>Impact of Ai On Education System</a:t>
          </a:r>
        </a:p>
      </dgm:t>
    </dgm:pt>
    <dgm:pt modelId="{73CDAFE3-63B7-4B8E-A2C9-5E2974FB77CB}" type="parTrans" cxnId="{972D9BDA-8EC8-4AB3-A420-1D7A1D7AE53C}">
      <dgm:prSet/>
      <dgm:spPr/>
      <dgm:t>
        <a:bodyPr/>
        <a:lstStyle/>
        <a:p>
          <a:endParaRPr lang="en-US"/>
        </a:p>
      </dgm:t>
    </dgm:pt>
    <dgm:pt modelId="{E52C954A-20D5-4290-AFE0-B42114D4E59B}" type="sibTrans" cxnId="{972D9BDA-8EC8-4AB3-A420-1D7A1D7AE53C}">
      <dgm:prSet/>
      <dgm:spPr/>
      <dgm:t>
        <a:bodyPr/>
        <a:lstStyle/>
        <a:p>
          <a:endParaRPr lang="en-US"/>
        </a:p>
      </dgm:t>
    </dgm:pt>
    <dgm:pt modelId="{FB7367FD-1D43-4883-9C16-B8CE155FA8A7}">
      <dgm:prSet/>
      <dgm:spPr/>
      <dgm:t>
        <a:bodyPr/>
        <a:lstStyle/>
        <a:p>
          <a:r>
            <a:rPr lang="en-US" dirty="0"/>
            <a:t>Data Mining</a:t>
          </a:r>
        </a:p>
      </dgm:t>
    </dgm:pt>
    <dgm:pt modelId="{0F60AC18-6B33-48A1-96E9-02781F5A05F5}" type="parTrans" cxnId="{23F57FBE-CB4B-47C9-8810-623D8637F5B7}">
      <dgm:prSet/>
      <dgm:spPr/>
      <dgm:t>
        <a:bodyPr/>
        <a:lstStyle/>
        <a:p>
          <a:endParaRPr lang="en-US"/>
        </a:p>
      </dgm:t>
    </dgm:pt>
    <dgm:pt modelId="{86FB676E-A57F-4566-BEEA-DD608A435862}" type="sibTrans" cxnId="{23F57FBE-CB4B-47C9-8810-623D8637F5B7}">
      <dgm:prSet/>
      <dgm:spPr/>
      <dgm:t>
        <a:bodyPr/>
        <a:lstStyle/>
        <a:p>
          <a:endParaRPr lang="en-US"/>
        </a:p>
      </dgm:t>
    </dgm:pt>
    <dgm:pt modelId="{8BFE5C04-15A5-47F7-A3A6-2CFA02B2DBF0}">
      <dgm:prSet/>
      <dgm:spPr/>
      <dgm:t>
        <a:bodyPr/>
        <a:lstStyle/>
        <a:p>
          <a:r>
            <a:rPr lang="en-US" dirty="0"/>
            <a:t>VR and AR Technology Possible</a:t>
          </a:r>
        </a:p>
      </dgm:t>
    </dgm:pt>
    <dgm:pt modelId="{61D42CFB-8570-453A-86F3-F602B740371E}" type="parTrans" cxnId="{A425B9E8-C0BD-49B0-A4D2-A6A2D1A9404A}">
      <dgm:prSet/>
      <dgm:spPr/>
      <dgm:t>
        <a:bodyPr/>
        <a:lstStyle/>
        <a:p>
          <a:endParaRPr lang="en-US"/>
        </a:p>
      </dgm:t>
    </dgm:pt>
    <dgm:pt modelId="{C9D1EF1A-6D49-4CC8-B87A-B04DAE4E13A9}" type="sibTrans" cxnId="{A425B9E8-C0BD-49B0-A4D2-A6A2D1A9404A}">
      <dgm:prSet/>
      <dgm:spPr/>
      <dgm:t>
        <a:bodyPr/>
        <a:lstStyle/>
        <a:p>
          <a:endParaRPr lang="en-US"/>
        </a:p>
      </dgm:t>
    </dgm:pt>
    <dgm:pt modelId="{5404BF00-20C8-4BC9-AD8D-B50255E52C41}">
      <dgm:prSet/>
      <dgm:spPr/>
      <dgm:t>
        <a:bodyPr/>
        <a:lstStyle/>
        <a:p>
          <a:r>
            <a:rPr lang="en-US" dirty="0"/>
            <a:t>Plagiarism Detection</a:t>
          </a:r>
        </a:p>
      </dgm:t>
    </dgm:pt>
    <dgm:pt modelId="{BE1E4B49-8373-4AEC-A079-D61AF1B7E9ED}" type="parTrans" cxnId="{1D7A3FF9-CB05-4575-8E14-E7D3C45FB20E}">
      <dgm:prSet/>
      <dgm:spPr/>
      <dgm:t>
        <a:bodyPr/>
        <a:lstStyle/>
        <a:p>
          <a:endParaRPr lang="en-US"/>
        </a:p>
      </dgm:t>
    </dgm:pt>
    <dgm:pt modelId="{83649357-9F5E-4898-AA4A-9B08E31ECA73}" type="sibTrans" cxnId="{1D7A3FF9-CB05-4575-8E14-E7D3C45FB20E}">
      <dgm:prSet/>
      <dgm:spPr/>
      <dgm:t>
        <a:bodyPr/>
        <a:lstStyle/>
        <a:p>
          <a:endParaRPr lang="en-US"/>
        </a:p>
      </dgm:t>
    </dgm:pt>
    <dgm:pt modelId="{BD5633FF-401A-4522-B0A3-64568EF4466F}">
      <dgm:prSet/>
      <dgm:spPr/>
      <dgm:t>
        <a:bodyPr/>
        <a:lstStyle/>
        <a:p>
          <a:r>
            <a:rPr lang="en-US" dirty="0"/>
            <a:t>Task Automation</a:t>
          </a:r>
        </a:p>
      </dgm:t>
    </dgm:pt>
    <dgm:pt modelId="{2F093A54-ECA2-4157-BCF1-B0956A25C54E}" type="parTrans" cxnId="{E0397718-B96E-4705-86F6-6090E0BF6777}">
      <dgm:prSet/>
      <dgm:spPr/>
      <dgm:t>
        <a:bodyPr/>
        <a:lstStyle/>
        <a:p>
          <a:endParaRPr lang="en-US"/>
        </a:p>
      </dgm:t>
    </dgm:pt>
    <dgm:pt modelId="{40C6B1C7-49A0-4A14-9149-613ED2B58C41}" type="sibTrans" cxnId="{E0397718-B96E-4705-86F6-6090E0BF6777}">
      <dgm:prSet/>
      <dgm:spPr/>
      <dgm:t>
        <a:bodyPr/>
        <a:lstStyle/>
        <a:p>
          <a:endParaRPr lang="en-US"/>
        </a:p>
      </dgm:t>
    </dgm:pt>
    <dgm:pt modelId="{4A36B34E-1241-4B40-926D-D3C4D1E86168}" type="pres">
      <dgm:prSet presAssocID="{A9C81020-4DE0-44E7-A210-4CF59BC4AB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9BC4F0-366D-4F8B-9BA9-ED5187EEC92E}" type="pres">
      <dgm:prSet presAssocID="{06488E03-2B9C-44C6-9F8D-5B3419F701CD}" presName="centerShape" presStyleLbl="node0" presStyleIdx="0" presStyleCnt="1"/>
      <dgm:spPr/>
    </dgm:pt>
    <dgm:pt modelId="{8C1C4143-DAAC-41AB-A2CA-E763CFC0FEFC}" type="pres">
      <dgm:prSet presAssocID="{0F60AC18-6B33-48A1-96E9-02781F5A05F5}" presName="parTrans" presStyleLbl="sibTrans2D1" presStyleIdx="0" presStyleCnt="4"/>
      <dgm:spPr/>
    </dgm:pt>
    <dgm:pt modelId="{6A2E44CB-3344-4C1F-9AB0-1B32F2E8E2D4}" type="pres">
      <dgm:prSet presAssocID="{0F60AC18-6B33-48A1-96E9-02781F5A05F5}" presName="connectorText" presStyleLbl="sibTrans2D1" presStyleIdx="0" presStyleCnt="4"/>
      <dgm:spPr/>
    </dgm:pt>
    <dgm:pt modelId="{D0A45D90-9E7A-4209-B6C5-E76768AB89E4}" type="pres">
      <dgm:prSet presAssocID="{FB7367FD-1D43-4883-9C16-B8CE155FA8A7}" presName="node" presStyleLbl="node1" presStyleIdx="0" presStyleCnt="4">
        <dgm:presLayoutVars>
          <dgm:bulletEnabled val="1"/>
        </dgm:presLayoutVars>
      </dgm:prSet>
      <dgm:spPr/>
    </dgm:pt>
    <dgm:pt modelId="{D824E4E9-5680-4155-A9EC-A02D7E2F4CA1}" type="pres">
      <dgm:prSet presAssocID="{61D42CFB-8570-453A-86F3-F602B740371E}" presName="parTrans" presStyleLbl="sibTrans2D1" presStyleIdx="1" presStyleCnt="4"/>
      <dgm:spPr/>
    </dgm:pt>
    <dgm:pt modelId="{91B31349-6666-4D78-AA83-6273D6FC49DA}" type="pres">
      <dgm:prSet presAssocID="{61D42CFB-8570-453A-86F3-F602B740371E}" presName="connectorText" presStyleLbl="sibTrans2D1" presStyleIdx="1" presStyleCnt="4"/>
      <dgm:spPr/>
    </dgm:pt>
    <dgm:pt modelId="{8E8EAB61-C540-4E40-8D99-E7F86E06EBB3}" type="pres">
      <dgm:prSet presAssocID="{8BFE5C04-15A5-47F7-A3A6-2CFA02B2DBF0}" presName="node" presStyleLbl="node1" presStyleIdx="1" presStyleCnt="4">
        <dgm:presLayoutVars>
          <dgm:bulletEnabled val="1"/>
        </dgm:presLayoutVars>
      </dgm:prSet>
      <dgm:spPr/>
    </dgm:pt>
    <dgm:pt modelId="{15190A46-3173-45E1-BA19-3AD0FE86FCBD}" type="pres">
      <dgm:prSet presAssocID="{BE1E4B49-8373-4AEC-A079-D61AF1B7E9ED}" presName="parTrans" presStyleLbl="sibTrans2D1" presStyleIdx="2" presStyleCnt="4"/>
      <dgm:spPr/>
    </dgm:pt>
    <dgm:pt modelId="{B66C2A18-972F-4A4A-93AD-1FFE6F390C1C}" type="pres">
      <dgm:prSet presAssocID="{BE1E4B49-8373-4AEC-A079-D61AF1B7E9ED}" presName="connectorText" presStyleLbl="sibTrans2D1" presStyleIdx="2" presStyleCnt="4"/>
      <dgm:spPr/>
    </dgm:pt>
    <dgm:pt modelId="{878319E7-43E5-48BC-A8DD-0EE2CA7B2399}" type="pres">
      <dgm:prSet presAssocID="{5404BF00-20C8-4BC9-AD8D-B50255E52C41}" presName="node" presStyleLbl="node1" presStyleIdx="2" presStyleCnt="4">
        <dgm:presLayoutVars>
          <dgm:bulletEnabled val="1"/>
        </dgm:presLayoutVars>
      </dgm:prSet>
      <dgm:spPr/>
    </dgm:pt>
    <dgm:pt modelId="{409D8779-D11A-4A9D-83AD-391EBC9EBD0A}" type="pres">
      <dgm:prSet presAssocID="{2F093A54-ECA2-4157-BCF1-B0956A25C54E}" presName="parTrans" presStyleLbl="sibTrans2D1" presStyleIdx="3" presStyleCnt="4"/>
      <dgm:spPr/>
    </dgm:pt>
    <dgm:pt modelId="{E362B9CC-3F73-468C-8354-2CC50CE9529F}" type="pres">
      <dgm:prSet presAssocID="{2F093A54-ECA2-4157-BCF1-B0956A25C54E}" presName="connectorText" presStyleLbl="sibTrans2D1" presStyleIdx="3" presStyleCnt="4"/>
      <dgm:spPr/>
    </dgm:pt>
    <dgm:pt modelId="{4FFBDA51-F330-4DF1-BDFD-0F5B19FAED68}" type="pres">
      <dgm:prSet presAssocID="{BD5633FF-401A-4522-B0A3-64568EF4466F}" presName="node" presStyleLbl="node1" presStyleIdx="3" presStyleCnt="4">
        <dgm:presLayoutVars>
          <dgm:bulletEnabled val="1"/>
        </dgm:presLayoutVars>
      </dgm:prSet>
      <dgm:spPr/>
    </dgm:pt>
  </dgm:ptLst>
  <dgm:cxnLst>
    <dgm:cxn modelId="{5A863A01-0C96-450C-8A9E-A54710EA5770}" type="presOf" srcId="{BE1E4B49-8373-4AEC-A079-D61AF1B7E9ED}" destId="{B66C2A18-972F-4A4A-93AD-1FFE6F390C1C}" srcOrd="1" destOrd="0" presId="urn:microsoft.com/office/officeart/2005/8/layout/radial5"/>
    <dgm:cxn modelId="{E0397718-B96E-4705-86F6-6090E0BF6777}" srcId="{06488E03-2B9C-44C6-9F8D-5B3419F701CD}" destId="{BD5633FF-401A-4522-B0A3-64568EF4466F}" srcOrd="3" destOrd="0" parTransId="{2F093A54-ECA2-4157-BCF1-B0956A25C54E}" sibTransId="{40C6B1C7-49A0-4A14-9149-613ED2B58C41}"/>
    <dgm:cxn modelId="{2724CE32-0667-4858-AB57-70290BB7F1DA}" type="presOf" srcId="{5404BF00-20C8-4BC9-AD8D-B50255E52C41}" destId="{878319E7-43E5-48BC-A8DD-0EE2CA7B2399}" srcOrd="0" destOrd="0" presId="urn:microsoft.com/office/officeart/2005/8/layout/radial5"/>
    <dgm:cxn modelId="{C18ED338-3B36-4C23-9D78-D94732B408BA}" type="presOf" srcId="{0F60AC18-6B33-48A1-96E9-02781F5A05F5}" destId="{8C1C4143-DAAC-41AB-A2CA-E763CFC0FEFC}" srcOrd="0" destOrd="0" presId="urn:microsoft.com/office/officeart/2005/8/layout/radial5"/>
    <dgm:cxn modelId="{DBDFE33E-B96F-4E5C-AE0C-09B0DE911D15}" type="presOf" srcId="{FB7367FD-1D43-4883-9C16-B8CE155FA8A7}" destId="{D0A45D90-9E7A-4209-B6C5-E76768AB89E4}" srcOrd="0" destOrd="0" presId="urn:microsoft.com/office/officeart/2005/8/layout/radial5"/>
    <dgm:cxn modelId="{14D60362-721B-4499-9F75-C686030E2535}" type="presOf" srcId="{06488E03-2B9C-44C6-9F8D-5B3419F701CD}" destId="{DE9BC4F0-366D-4F8B-9BA9-ED5187EEC92E}" srcOrd="0" destOrd="0" presId="urn:microsoft.com/office/officeart/2005/8/layout/radial5"/>
    <dgm:cxn modelId="{60162844-866A-48B7-A94F-D8B8E1A9A79C}" type="presOf" srcId="{2F093A54-ECA2-4157-BCF1-B0956A25C54E}" destId="{E362B9CC-3F73-468C-8354-2CC50CE9529F}" srcOrd="1" destOrd="0" presId="urn:microsoft.com/office/officeart/2005/8/layout/radial5"/>
    <dgm:cxn modelId="{A811E369-4C50-4E72-8141-0201FF3BCFC4}" type="presOf" srcId="{BE1E4B49-8373-4AEC-A079-D61AF1B7E9ED}" destId="{15190A46-3173-45E1-BA19-3AD0FE86FCBD}" srcOrd="0" destOrd="0" presId="urn:microsoft.com/office/officeart/2005/8/layout/radial5"/>
    <dgm:cxn modelId="{48E1B252-90E3-44A9-91B3-B0E03C21C173}" type="presOf" srcId="{2F093A54-ECA2-4157-BCF1-B0956A25C54E}" destId="{409D8779-D11A-4A9D-83AD-391EBC9EBD0A}" srcOrd="0" destOrd="0" presId="urn:microsoft.com/office/officeart/2005/8/layout/radial5"/>
    <dgm:cxn modelId="{1ED7F859-B4D6-4FC8-ACB4-9C83299CEF91}" type="presOf" srcId="{61D42CFB-8570-453A-86F3-F602B740371E}" destId="{D824E4E9-5680-4155-A9EC-A02D7E2F4CA1}" srcOrd="0" destOrd="0" presId="urn:microsoft.com/office/officeart/2005/8/layout/radial5"/>
    <dgm:cxn modelId="{23F57FBE-CB4B-47C9-8810-623D8637F5B7}" srcId="{06488E03-2B9C-44C6-9F8D-5B3419F701CD}" destId="{FB7367FD-1D43-4883-9C16-B8CE155FA8A7}" srcOrd="0" destOrd="0" parTransId="{0F60AC18-6B33-48A1-96E9-02781F5A05F5}" sibTransId="{86FB676E-A57F-4566-BEEA-DD608A435862}"/>
    <dgm:cxn modelId="{2B77F5C9-69E2-496E-8357-D22B98171306}" type="presOf" srcId="{61D42CFB-8570-453A-86F3-F602B740371E}" destId="{91B31349-6666-4D78-AA83-6273D6FC49DA}" srcOrd="1" destOrd="0" presId="urn:microsoft.com/office/officeart/2005/8/layout/radial5"/>
    <dgm:cxn modelId="{AE3824D6-6E4A-4529-9CAF-C42EF52B0FC2}" type="presOf" srcId="{BD5633FF-401A-4522-B0A3-64568EF4466F}" destId="{4FFBDA51-F330-4DF1-BDFD-0F5B19FAED68}" srcOrd="0" destOrd="0" presId="urn:microsoft.com/office/officeart/2005/8/layout/radial5"/>
    <dgm:cxn modelId="{972D9BDA-8EC8-4AB3-A420-1D7A1D7AE53C}" srcId="{A9C81020-4DE0-44E7-A210-4CF59BC4ABA1}" destId="{06488E03-2B9C-44C6-9F8D-5B3419F701CD}" srcOrd="0" destOrd="0" parTransId="{73CDAFE3-63B7-4B8E-A2C9-5E2974FB77CB}" sibTransId="{E52C954A-20D5-4290-AFE0-B42114D4E59B}"/>
    <dgm:cxn modelId="{FD0B1EDC-38E7-478E-8C8F-C4EA5B85E903}" type="presOf" srcId="{8BFE5C04-15A5-47F7-A3A6-2CFA02B2DBF0}" destId="{8E8EAB61-C540-4E40-8D99-E7F86E06EBB3}" srcOrd="0" destOrd="0" presId="urn:microsoft.com/office/officeart/2005/8/layout/radial5"/>
    <dgm:cxn modelId="{A425B9E8-C0BD-49B0-A4D2-A6A2D1A9404A}" srcId="{06488E03-2B9C-44C6-9F8D-5B3419F701CD}" destId="{8BFE5C04-15A5-47F7-A3A6-2CFA02B2DBF0}" srcOrd="1" destOrd="0" parTransId="{61D42CFB-8570-453A-86F3-F602B740371E}" sibTransId="{C9D1EF1A-6D49-4CC8-B87A-B04DAE4E13A9}"/>
    <dgm:cxn modelId="{DEC031F2-5E61-46DF-BD9A-707B14F914D4}" type="presOf" srcId="{0F60AC18-6B33-48A1-96E9-02781F5A05F5}" destId="{6A2E44CB-3344-4C1F-9AB0-1B32F2E8E2D4}" srcOrd="1" destOrd="0" presId="urn:microsoft.com/office/officeart/2005/8/layout/radial5"/>
    <dgm:cxn modelId="{9A406CF6-92F8-4409-9B2B-BE2E42D48417}" type="presOf" srcId="{A9C81020-4DE0-44E7-A210-4CF59BC4ABA1}" destId="{4A36B34E-1241-4B40-926D-D3C4D1E86168}" srcOrd="0" destOrd="0" presId="urn:microsoft.com/office/officeart/2005/8/layout/radial5"/>
    <dgm:cxn modelId="{1D7A3FF9-CB05-4575-8E14-E7D3C45FB20E}" srcId="{06488E03-2B9C-44C6-9F8D-5B3419F701CD}" destId="{5404BF00-20C8-4BC9-AD8D-B50255E52C41}" srcOrd="2" destOrd="0" parTransId="{BE1E4B49-8373-4AEC-A079-D61AF1B7E9ED}" sibTransId="{83649357-9F5E-4898-AA4A-9B08E31ECA73}"/>
    <dgm:cxn modelId="{E69AC261-FCD3-4646-8C87-8D1F2C610259}" type="presParOf" srcId="{4A36B34E-1241-4B40-926D-D3C4D1E86168}" destId="{DE9BC4F0-366D-4F8B-9BA9-ED5187EEC92E}" srcOrd="0" destOrd="0" presId="urn:microsoft.com/office/officeart/2005/8/layout/radial5"/>
    <dgm:cxn modelId="{084C82B6-89B0-4298-B17C-8AB82512B026}" type="presParOf" srcId="{4A36B34E-1241-4B40-926D-D3C4D1E86168}" destId="{8C1C4143-DAAC-41AB-A2CA-E763CFC0FEFC}" srcOrd="1" destOrd="0" presId="urn:microsoft.com/office/officeart/2005/8/layout/radial5"/>
    <dgm:cxn modelId="{4D7B649B-1441-4901-84B8-C77FACFD04AC}" type="presParOf" srcId="{8C1C4143-DAAC-41AB-A2CA-E763CFC0FEFC}" destId="{6A2E44CB-3344-4C1F-9AB0-1B32F2E8E2D4}" srcOrd="0" destOrd="0" presId="urn:microsoft.com/office/officeart/2005/8/layout/radial5"/>
    <dgm:cxn modelId="{DFCA0FEB-2568-4BEA-B15A-D691972882E6}" type="presParOf" srcId="{4A36B34E-1241-4B40-926D-D3C4D1E86168}" destId="{D0A45D90-9E7A-4209-B6C5-E76768AB89E4}" srcOrd="2" destOrd="0" presId="urn:microsoft.com/office/officeart/2005/8/layout/radial5"/>
    <dgm:cxn modelId="{6C0FE164-8914-4976-ABA0-E7EB1EF4C89A}" type="presParOf" srcId="{4A36B34E-1241-4B40-926D-D3C4D1E86168}" destId="{D824E4E9-5680-4155-A9EC-A02D7E2F4CA1}" srcOrd="3" destOrd="0" presId="urn:microsoft.com/office/officeart/2005/8/layout/radial5"/>
    <dgm:cxn modelId="{ED3F2766-BE76-4C90-8975-DE9BD2D0B37E}" type="presParOf" srcId="{D824E4E9-5680-4155-A9EC-A02D7E2F4CA1}" destId="{91B31349-6666-4D78-AA83-6273D6FC49DA}" srcOrd="0" destOrd="0" presId="urn:microsoft.com/office/officeart/2005/8/layout/radial5"/>
    <dgm:cxn modelId="{3F291279-240A-47C5-BF61-BC3A8E44E3E8}" type="presParOf" srcId="{4A36B34E-1241-4B40-926D-D3C4D1E86168}" destId="{8E8EAB61-C540-4E40-8D99-E7F86E06EBB3}" srcOrd="4" destOrd="0" presId="urn:microsoft.com/office/officeart/2005/8/layout/radial5"/>
    <dgm:cxn modelId="{FE4AEE31-99D6-4B62-8F40-FDC81D2C30F6}" type="presParOf" srcId="{4A36B34E-1241-4B40-926D-D3C4D1E86168}" destId="{15190A46-3173-45E1-BA19-3AD0FE86FCBD}" srcOrd="5" destOrd="0" presId="urn:microsoft.com/office/officeart/2005/8/layout/radial5"/>
    <dgm:cxn modelId="{2426A5FB-C991-44C0-8BB2-E855BEB0EC59}" type="presParOf" srcId="{15190A46-3173-45E1-BA19-3AD0FE86FCBD}" destId="{B66C2A18-972F-4A4A-93AD-1FFE6F390C1C}" srcOrd="0" destOrd="0" presId="urn:microsoft.com/office/officeart/2005/8/layout/radial5"/>
    <dgm:cxn modelId="{AC13611D-648B-4DAD-A30F-84810D4E0A4D}" type="presParOf" srcId="{4A36B34E-1241-4B40-926D-D3C4D1E86168}" destId="{878319E7-43E5-48BC-A8DD-0EE2CA7B2399}" srcOrd="6" destOrd="0" presId="urn:microsoft.com/office/officeart/2005/8/layout/radial5"/>
    <dgm:cxn modelId="{C27D499E-98D9-4671-9998-CE268A2A2686}" type="presParOf" srcId="{4A36B34E-1241-4B40-926D-D3C4D1E86168}" destId="{409D8779-D11A-4A9D-83AD-391EBC9EBD0A}" srcOrd="7" destOrd="0" presId="urn:microsoft.com/office/officeart/2005/8/layout/radial5"/>
    <dgm:cxn modelId="{ED22F2F0-822D-4B5D-AD43-A1AF1A19B5B2}" type="presParOf" srcId="{409D8779-D11A-4A9D-83AD-391EBC9EBD0A}" destId="{E362B9CC-3F73-468C-8354-2CC50CE9529F}" srcOrd="0" destOrd="0" presId="urn:microsoft.com/office/officeart/2005/8/layout/radial5"/>
    <dgm:cxn modelId="{A30DC5E7-F896-4252-9BCF-DBEFAD0DF209}" type="presParOf" srcId="{4A36B34E-1241-4B40-926D-D3C4D1E86168}" destId="{4FFBDA51-F330-4DF1-BDFD-0F5B19FAED6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C4F0-366D-4F8B-9BA9-ED5187EEC92E}">
      <dsp:nvSpPr>
        <dsp:cNvPr id="0" name=""/>
        <dsp:cNvSpPr/>
      </dsp:nvSpPr>
      <dsp:spPr>
        <a:xfrm>
          <a:off x="4241880" y="2527380"/>
          <a:ext cx="1803238" cy="18032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dobe Gothic Std B" panose="020B0800000000000000" pitchFamily="34" charset="-128"/>
              <a:ea typeface="Adobe Gothic Std B" panose="020B0800000000000000" pitchFamily="34" charset="-128"/>
            </a:rPr>
            <a:t>Impact of Ai On Education System</a:t>
          </a:r>
        </a:p>
      </dsp:txBody>
      <dsp:txXfrm>
        <a:off x="4505958" y="2791458"/>
        <a:ext cx="1275082" cy="1275082"/>
      </dsp:txXfrm>
    </dsp:sp>
    <dsp:sp modelId="{8C1C4143-DAAC-41AB-A2CA-E763CFC0FEFC}">
      <dsp:nvSpPr>
        <dsp:cNvPr id="0" name=""/>
        <dsp:cNvSpPr/>
      </dsp:nvSpPr>
      <dsp:spPr>
        <a:xfrm rot="16200000">
          <a:off x="4952604" y="1871457"/>
          <a:ext cx="381789" cy="613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09873" y="2051346"/>
        <a:ext cx="267252" cy="367861"/>
      </dsp:txXfrm>
    </dsp:sp>
    <dsp:sp modelId="{D0A45D90-9E7A-4209-B6C5-E76768AB89E4}">
      <dsp:nvSpPr>
        <dsp:cNvPr id="0" name=""/>
        <dsp:cNvSpPr/>
      </dsp:nvSpPr>
      <dsp:spPr>
        <a:xfrm>
          <a:off x="4241880" y="3785"/>
          <a:ext cx="1803238" cy="18032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Mining</a:t>
          </a:r>
        </a:p>
      </dsp:txBody>
      <dsp:txXfrm>
        <a:off x="4505958" y="267863"/>
        <a:ext cx="1275082" cy="1275082"/>
      </dsp:txXfrm>
    </dsp:sp>
    <dsp:sp modelId="{D824E4E9-5680-4155-A9EC-A02D7E2F4CA1}">
      <dsp:nvSpPr>
        <dsp:cNvPr id="0" name=""/>
        <dsp:cNvSpPr/>
      </dsp:nvSpPr>
      <dsp:spPr>
        <a:xfrm>
          <a:off x="6203597" y="3122449"/>
          <a:ext cx="381789" cy="613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203597" y="3245069"/>
        <a:ext cx="267252" cy="367861"/>
      </dsp:txXfrm>
    </dsp:sp>
    <dsp:sp modelId="{8E8EAB61-C540-4E40-8D99-E7F86E06EBB3}">
      <dsp:nvSpPr>
        <dsp:cNvPr id="0" name=""/>
        <dsp:cNvSpPr/>
      </dsp:nvSpPr>
      <dsp:spPr>
        <a:xfrm>
          <a:off x="6765475" y="2527380"/>
          <a:ext cx="1803238" cy="18032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VR and AR Technology Possible</a:t>
          </a:r>
        </a:p>
      </dsp:txBody>
      <dsp:txXfrm>
        <a:off x="7029553" y="2791458"/>
        <a:ext cx="1275082" cy="1275082"/>
      </dsp:txXfrm>
    </dsp:sp>
    <dsp:sp modelId="{15190A46-3173-45E1-BA19-3AD0FE86FCBD}">
      <dsp:nvSpPr>
        <dsp:cNvPr id="0" name=""/>
        <dsp:cNvSpPr/>
      </dsp:nvSpPr>
      <dsp:spPr>
        <a:xfrm rot="5400000">
          <a:off x="4952604" y="4373441"/>
          <a:ext cx="381789" cy="613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09873" y="4438793"/>
        <a:ext cx="267252" cy="367861"/>
      </dsp:txXfrm>
    </dsp:sp>
    <dsp:sp modelId="{878319E7-43E5-48BC-A8DD-0EE2CA7B2399}">
      <dsp:nvSpPr>
        <dsp:cNvPr id="0" name=""/>
        <dsp:cNvSpPr/>
      </dsp:nvSpPr>
      <dsp:spPr>
        <a:xfrm>
          <a:off x="4241880" y="5050976"/>
          <a:ext cx="1803238" cy="18032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Plagiarism Detection</a:t>
          </a:r>
        </a:p>
      </dsp:txBody>
      <dsp:txXfrm>
        <a:off x="4505958" y="5315054"/>
        <a:ext cx="1275082" cy="1275082"/>
      </dsp:txXfrm>
    </dsp:sp>
    <dsp:sp modelId="{409D8779-D11A-4A9D-83AD-391EBC9EBD0A}">
      <dsp:nvSpPr>
        <dsp:cNvPr id="0" name=""/>
        <dsp:cNvSpPr/>
      </dsp:nvSpPr>
      <dsp:spPr>
        <a:xfrm rot="10800000">
          <a:off x="3701612" y="3122449"/>
          <a:ext cx="381789" cy="613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16149" y="3245069"/>
        <a:ext cx="267252" cy="367861"/>
      </dsp:txXfrm>
    </dsp:sp>
    <dsp:sp modelId="{4FFBDA51-F330-4DF1-BDFD-0F5B19FAED68}">
      <dsp:nvSpPr>
        <dsp:cNvPr id="0" name=""/>
        <dsp:cNvSpPr/>
      </dsp:nvSpPr>
      <dsp:spPr>
        <a:xfrm>
          <a:off x="1718284" y="2527380"/>
          <a:ext cx="1803238" cy="18032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Task Automation</a:t>
          </a:r>
        </a:p>
      </dsp:txBody>
      <dsp:txXfrm>
        <a:off x="1982362" y="2791458"/>
        <a:ext cx="1275082" cy="1275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435F27-D968-499C-9099-94FD4873125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3EE05-C77C-4F66-AC96-7AE1AC1F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E220-2C79-414E-83A0-E3B8A77C35F7}"/>
              </a:ext>
            </a:extLst>
          </p:cNvPr>
          <p:cNvSpPr txBox="1">
            <a:spLocks/>
          </p:cNvSpPr>
          <p:nvPr/>
        </p:nvSpPr>
        <p:spPr>
          <a:xfrm>
            <a:off x="1692780" y="2743200"/>
            <a:ext cx="5758440" cy="1304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Impact of Ai On Education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6B9B7B-7B14-4F50-8B9F-E382131629C8}"/>
              </a:ext>
            </a:extLst>
          </p:cNvPr>
          <p:cNvSpPr txBox="1">
            <a:spLocks/>
          </p:cNvSpPr>
          <p:nvPr/>
        </p:nvSpPr>
        <p:spPr>
          <a:xfrm>
            <a:off x="6700603" y="6302326"/>
            <a:ext cx="2443397" cy="55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800" cap="none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By Ali Asghar</a:t>
            </a:r>
          </a:p>
        </p:txBody>
      </p:sp>
    </p:spTree>
    <p:extLst>
      <p:ext uri="{BB962C8B-B14F-4D97-AF65-F5344CB8AC3E}">
        <p14:creationId xmlns:p14="http://schemas.microsoft.com/office/powerpoint/2010/main" val="4595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27FD28-4E55-4EAA-8CB6-0B114CEA45FE}"/>
              </a:ext>
            </a:extLst>
          </p:cNvPr>
          <p:cNvGraphicFramePr/>
          <p:nvPr/>
        </p:nvGraphicFramePr>
        <p:xfrm>
          <a:off x="-571499" y="0"/>
          <a:ext cx="10286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7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024C-DFD4-4CB9-A004-0FCCF133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23" y="0"/>
            <a:ext cx="5758440" cy="540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753CA5-C92D-4EC8-935B-43FEF3C974A3}"/>
              </a:ext>
            </a:extLst>
          </p:cNvPr>
          <p:cNvSpPr txBox="1">
            <a:spLocks/>
          </p:cNvSpPr>
          <p:nvPr/>
        </p:nvSpPr>
        <p:spPr>
          <a:xfrm>
            <a:off x="0" y="540329"/>
            <a:ext cx="9144000" cy="196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Introduction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Education system can be more enhanced/improved by introducing Ai.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Ai will have a lot of beneficiary impacts on our education system.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9E82E3-7185-439D-B552-179DDB76E819}"/>
              </a:ext>
            </a:extLst>
          </p:cNvPr>
          <p:cNvSpPr txBox="1">
            <a:spLocks/>
          </p:cNvSpPr>
          <p:nvPr/>
        </p:nvSpPr>
        <p:spPr>
          <a:xfrm>
            <a:off x="1141123" y="540328"/>
            <a:ext cx="5758440" cy="900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923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024C-DFD4-4CB9-A004-0FCCF133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23" y="0"/>
            <a:ext cx="5758440" cy="540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753CA5-C92D-4EC8-935B-43FEF3C974A3}"/>
              </a:ext>
            </a:extLst>
          </p:cNvPr>
          <p:cNvSpPr txBox="1">
            <a:spLocks/>
          </p:cNvSpPr>
          <p:nvPr/>
        </p:nvSpPr>
        <p:spPr>
          <a:xfrm>
            <a:off x="0" y="540329"/>
            <a:ext cx="9144000" cy="608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38" indent="-514338">
              <a:buFont typeface="+mj-lt"/>
              <a:buAutoNum type="romanUcPeriod"/>
            </a:pPr>
            <a:r>
              <a:rPr lang="en-US" sz="3200" dirty="0"/>
              <a:t>Data Mining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Data can be easily analyzed by Ai as per our requirements.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With the help of Ai, we can even predict future outcomes of recurring data.</a:t>
            </a:r>
          </a:p>
          <a:p>
            <a:pPr marL="514338" indent="-514338">
              <a:buFont typeface="+mj-lt"/>
              <a:buAutoNum type="romanUcPeriod"/>
            </a:pPr>
            <a:r>
              <a:rPr lang="en-US" sz="3200" dirty="0"/>
              <a:t>Task Automation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Many repetitive tasks can be automated by Ai.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A great amount of time will be conserved due to task automation.</a:t>
            </a:r>
          </a:p>
          <a:p>
            <a:pPr marL="514338" indent="-514338">
              <a:buFont typeface="+mj-lt"/>
              <a:buAutoNum type="romanUcPeriod"/>
            </a:pPr>
            <a:r>
              <a:rPr lang="en-US" sz="3200" dirty="0"/>
              <a:t>Plagiarism Detection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Ai could easily detect copied tasks.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Ai is also non-negotiable(it cannot be bought, bullied or negotiated with).</a:t>
            </a:r>
          </a:p>
          <a:p>
            <a:pPr marL="514338" indent="-514338">
              <a:buFont typeface="+mj-lt"/>
              <a:buAutoNum type="romanUcPeriod"/>
            </a:pPr>
            <a:r>
              <a:rPr lang="en-US" sz="3200" dirty="0"/>
              <a:t>VR and AR Technology Possible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2800" dirty="0"/>
              <a:t>With the help of Ai, we can also make virtual and augmented reality based schools possible.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2800" dirty="0"/>
              <a:t>We can put Ai 3d bots in VR schools for education purposes.</a:t>
            </a:r>
          </a:p>
          <a:p>
            <a:pPr marL="457189" lvl="1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9E82E3-7185-439D-B552-179DDB76E819}"/>
              </a:ext>
            </a:extLst>
          </p:cNvPr>
          <p:cNvSpPr txBox="1">
            <a:spLocks/>
          </p:cNvSpPr>
          <p:nvPr/>
        </p:nvSpPr>
        <p:spPr>
          <a:xfrm>
            <a:off x="1141123" y="540328"/>
            <a:ext cx="5758440" cy="900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92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024C-DFD4-4CB9-A004-0FCCF133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23" y="0"/>
            <a:ext cx="5758440" cy="540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753CA5-C92D-4EC8-935B-43FEF3C974A3}"/>
              </a:ext>
            </a:extLst>
          </p:cNvPr>
          <p:cNvSpPr txBox="1">
            <a:spLocks/>
          </p:cNvSpPr>
          <p:nvPr/>
        </p:nvSpPr>
        <p:spPr>
          <a:xfrm>
            <a:off x="0" y="540329"/>
            <a:ext cx="9144000" cy="238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Conclusion</a:t>
            </a:r>
          </a:p>
          <a:p>
            <a:pPr marL="971526" lvl="1" indent="-514338">
              <a:buFont typeface="+mj-lt"/>
              <a:buAutoNum type="alphaUcPeriod"/>
            </a:pPr>
            <a:r>
              <a:rPr lang="en-US" sz="2800" dirty="0"/>
              <a:t>Lastly, we conclude that Ai can truly affect the education in a positive manner. It can save our time and money. Most importantly, It can help us advance towards the modern 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9E82E3-7185-439D-B552-179DDB76E819}"/>
              </a:ext>
            </a:extLst>
          </p:cNvPr>
          <p:cNvSpPr txBox="1">
            <a:spLocks/>
          </p:cNvSpPr>
          <p:nvPr/>
        </p:nvSpPr>
        <p:spPr>
          <a:xfrm>
            <a:off x="1141123" y="540328"/>
            <a:ext cx="5758440" cy="900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899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135</TotalTime>
  <Words>207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itless</dc:creator>
  <cp:lastModifiedBy>lim itless</cp:lastModifiedBy>
  <cp:revision>28</cp:revision>
  <dcterms:created xsi:type="dcterms:W3CDTF">2022-02-11T15:25:26Z</dcterms:created>
  <dcterms:modified xsi:type="dcterms:W3CDTF">2022-02-18T13:22:32Z</dcterms:modified>
</cp:coreProperties>
</file>