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3"/>
  </p:notesMasterIdLst>
  <p:sldIdLst>
    <p:sldId id="256" r:id="rId2"/>
    <p:sldId id="264" r:id="rId3"/>
    <p:sldId id="258" r:id="rId4"/>
    <p:sldId id="260" r:id="rId5"/>
    <p:sldId id="261" r:id="rId6"/>
    <p:sldId id="262" r:id="rId7"/>
    <p:sldId id="257" r:id="rId8"/>
    <p:sldId id="259" r:id="rId9"/>
    <p:sldId id="263" r:id="rId10"/>
    <p:sldId id="267" r:id="rId11"/>
    <p:sldId id="266" r:id="rId1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3B6"/>
    <a:srgbClr val="233D33"/>
    <a:srgbClr val="00CEF6"/>
    <a:srgbClr val="FEFEFE"/>
    <a:srgbClr val="3535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133" autoAdjust="0"/>
  </p:normalViewPr>
  <p:slideViewPr>
    <p:cSldViewPr snapToGrid="0">
      <p:cViewPr>
        <p:scale>
          <a:sx n="75" d="100"/>
          <a:sy n="75" d="100"/>
        </p:scale>
        <p:origin x="1666"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DCD8D-BC9A-473C-90A3-2CD1595FAD95}" type="datetimeFigureOut">
              <a:rPr lang="en-PK" smtClean="0"/>
              <a:t>27/07/2022</a:t>
            </a:fld>
            <a:endParaRPr lang="en-PK"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PK"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4279B-DCD5-4A4A-BD7B-74DDF7ABA605}" type="slidenum">
              <a:rPr lang="en-PK" smtClean="0"/>
              <a:t>‹#›</a:t>
            </a:fld>
            <a:endParaRPr lang="en-PK" dirty="0"/>
          </a:p>
        </p:txBody>
      </p:sp>
    </p:spTree>
    <p:extLst>
      <p:ext uri="{BB962C8B-B14F-4D97-AF65-F5344CB8AC3E}">
        <p14:creationId xmlns:p14="http://schemas.microsoft.com/office/powerpoint/2010/main" val="3763531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1474279B-DCD5-4A4A-BD7B-74DDF7ABA605}" type="slidenum">
              <a:rPr lang="en-PK" smtClean="0"/>
              <a:t>5</a:t>
            </a:fld>
            <a:endParaRPr lang="en-PK" dirty="0"/>
          </a:p>
        </p:txBody>
      </p:sp>
    </p:spTree>
    <p:extLst>
      <p:ext uri="{BB962C8B-B14F-4D97-AF65-F5344CB8AC3E}">
        <p14:creationId xmlns:p14="http://schemas.microsoft.com/office/powerpoint/2010/main" val="3058363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677835"/>
            <a:ext cx="9210650" cy="423016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852934"/>
            <a:ext cx="9210650" cy="4055067"/>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2" y="2419426"/>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7" name="Google Shape;37;p2"/>
          <p:cNvSpPr/>
          <p:nvPr/>
        </p:nvSpPr>
        <p:spPr>
          <a:xfrm rot="8100000">
            <a:off x="6038982" y="2797893"/>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8" name="Google Shape;38;p2"/>
          <p:cNvSpPr/>
          <p:nvPr/>
        </p:nvSpPr>
        <p:spPr>
          <a:xfrm rot="8100000">
            <a:off x="7181982" y="2842360"/>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39" name="Google Shape;39;p2"/>
          <p:cNvGrpSpPr/>
          <p:nvPr/>
        </p:nvGrpSpPr>
        <p:grpSpPr>
          <a:xfrm>
            <a:off x="-9525" y="2698768"/>
            <a:ext cx="9167825" cy="793733"/>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6" y="2673453"/>
            <a:ext cx="9229575" cy="857049"/>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69" name="Google Shape;69;p2"/>
          <p:cNvSpPr/>
          <p:nvPr/>
        </p:nvSpPr>
        <p:spPr>
          <a:xfrm>
            <a:off x="2990700" y="28637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0" name="Google Shape;70;p2"/>
          <p:cNvSpPr/>
          <p:nvPr/>
        </p:nvSpPr>
        <p:spPr>
          <a:xfrm>
            <a:off x="1085700" y="32447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1" name="Google Shape;71;p2"/>
          <p:cNvSpPr/>
          <p:nvPr/>
        </p:nvSpPr>
        <p:spPr>
          <a:xfrm>
            <a:off x="4895700" y="27701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2" name="Google Shape;72;p2"/>
          <p:cNvSpPr/>
          <p:nvPr/>
        </p:nvSpPr>
        <p:spPr>
          <a:xfrm rot="8100000">
            <a:off x="8699950" y="2521026"/>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3" name="Google Shape;73;p2"/>
          <p:cNvSpPr txBox="1">
            <a:spLocks noGrp="1"/>
          </p:cNvSpPr>
          <p:nvPr>
            <p:ph type="ctrTitle"/>
          </p:nvPr>
        </p:nvSpPr>
        <p:spPr>
          <a:xfrm>
            <a:off x="2847975" y="4484567"/>
            <a:ext cx="5610300" cy="15464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6400">
                <a:solidFill>
                  <a:srgbClr val="FFFFFF"/>
                </a:solidFill>
              </a:defRPr>
            </a:lvl1pPr>
            <a:lvl2pPr lvl="1" algn="r">
              <a:spcBef>
                <a:spcPts val="0"/>
              </a:spcBef>
              <a:spcAft>
                <a:spcPts val="0"/>
              </a:spcAft>
              <a:buClr>
                <a:srgbClr val="FFFFFF"/>
              </a:buClr>
              <a:buSzPts val="4800"/>
              <a:buNone/>
              <a:defRPr sz="6400">
                <a:solidFill>
                  <a:srgbClr val="FFFFFF"/>
                </a:solidFill>
              </a:defRPr>
            </a:lvl2pPr>
            <a:lvl3pPr lvl="2" algn="r">
              <a:spcBef>
                <a:spcPts val="0"/>
              </a:spcBef>
              <a:spcAft>
                <a:spcPts val="0"/>
              </a:spcAft>
              <a:buClr>
                <a:srgbClr val="FFFFFF"/>
              </a:buClr>
              <a:buSzPts val="4800"/>
              <a:buNone/>
              <a:defRPr sz="6400">
                <a:solidFill>
                  <a:srgbClr val="FFFFFF"/>
                </a:solidFill>
              </a:defRPr>
            </a:lvl3pPr>
            <a:lvl4pPr lvl="3" algn="r">
              <a:spcBef>
                <a:spcPts val="0"/>
              </a:spcBef>
              <a:spcAft>
                <a:spcPts val="0"/>
              </a:spcAft>
              <a:buClr>
                <a:srgbClr val="FFFFFF"/>
              </a:buClr>
              <a:buSzPts val="4800"/>
              <a:buNone/>
              <a:defRPr sz="6400">
                <a:solidFill>
                  <a:srgbClr val="FFFFFF"/>
                </a:solidFill>
              </a:defRPr>
            </a:lvl4pPr>
            <a:lvl5pPr lvl="4" algn="r">
              <a:spcBef>
                <a:spcPts val="0"/>
              </a:spcBef>
              <a:spcAft>
                <a:spcPts val="0"/>
              </a:spcAft>
              <a:buClr>
                <a:srgbClr val="FFFFFF"/>
              </a:buClr>
              <a:buSzPts val="4800"/>
              <a:buNone/>
              <a:defRPr sz="6400">
                <a:solidFill>
                  <a:srgbClr val="FFFFFF"/>
                </a:solidFill>
              </a:defRPr>
            </a:lvl5pPr>
            <a:lvl6pPr lvl="5" algn="r">
              <a:spcBef>
                <a:spcPts val="0"/>
              </a:spcBef>
              <a:spcAft>
                <a:spcPts val="0"/>
              </a:spcAft>
              <a:buClr>
                <a:srgbClr val="FFFFFF"/>
              </a:buClr>
              <a:buSzPts val="4800"/>
              <a:buNone/>
              <a:defRPr sz="6400">
                <a:solidFill>
                  <a:srgbClr val="FFFFFF"/>
                </a:solidFill>
              </a:defRPr>
            </a:lvl6pPr>
            <a:lvl7pPr lvl="6" algn="r">
              <a:spcBef>
                <a:spcPts val="0"/>
              </a:spcBef>
              <a:spcAft>
                <a:spcPts val="0"/>
              </a:spcAft>
              <a:buClr>
                <a:srgbClr val="FFFFFF"/>
              </a:buClr>
              <a:buSzPts val="4800"/>
              <a:buNone/>
              <a:defRPr sz="6400">
                <a:solidFill>
                  <a:srgbClr val="FFFFFF"/>
                </a:solidFill>
              </a:defRPr>
            </a:lvl7pPr>
            <a:lvl8pPr lvl="7" algn="r">
              <a:spcBef>
                <a:spcPts val="0"/>
              </a:spcBef>
              <a:spcAft>
                <a:spcPts val="0"/>
              </a:spcAft>
              <a:buClr>
                <a:srgbClr val="FFFFFF"/>
              </a:buClr>
              <a:buSzPts val="4800"/>
              <a:buNone/>
              <a:defRPr sz="6400">
                <a:solidFill>
                  <a:srgbClr val="FFFFFF"/>
                </a:solidFill>
              </a:defRPr>
            </a:lvl8pPr>
            <a:lvl9pPr lvl="8" algn="r">
              <a:spcBef>
                <a:spcPts val="0"/>
              </a:spcBef>
              <a:spcAft>
                <a:spcPts val="0"/>
              </a:spcAft>
              <a:buClr>
                <a:srgbClr val="FFFFFF"/>
              </a:buClr>
              <a:buSzPts val="4800"/>
              <a:buNone/>
              <a:defRPr sz="6400">
                <a:solidFill>
                  <a:srgbClr val="FFFFFF"/>
                </a:solidFill>
              </a:defRPr>
            </a:lvl9pPr>
          </a:lstStyle>
          <a:p>
            <a:r>
              <a:rPr lang="en-US"/>
              <a:t>Click to edit Master title style</a:t>
            </a:r>
            <a:endParaRPr/>
          </a:p>
        </p:txBody>
      </p:sp>
    </p:spTree>
    <p:extLst>
      <p:ext uri="{BB962C8B-B14F-4D97-AF65-F5344CB8AC3E}">
        <p14:creationId xmlns:p14="http://schemas.microsoft.com/office/powerpoint/2010/main" val="3547336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ll graph">
  <p:cSld name="All graph">
    <p:spTree>
      <p:nvGrpSpPr>
        <p:cNvPr id="1" name="Shape 417"/>
        <p:cNvGrpSpPr/>
        <p:nvPr/>
      </p:nvGrpSpPr>
      <p:grpSpPr>
        <a:xfrm>
          <a:off x="0" y="0"/>
          <a:ext cx="0" cy="0"/>
          <a:chOff x="0" y="0"/>
          <a:chExt cx="0" cy="0"/>
        </a:xfrm>
      </p:grpSpPr>
      <p:sp>
        <p:nvSpPr>
          <p:cNvPr id="418" name="Google Shape;418;p11"/>
          <p:cNvSpPr/>
          <p:nvPr/>
        </p:nvSpPr>
        <p:spPr>
          <a:xfrm>
            <a:off x="-20074" y="849034"/>
            <a:ext cx="9203950" cy="6067867"/>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1024135"/>
            <a:ext cx="9210650" cy="5874933"/>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2" y="590626"/>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21" name="Google Shape;421;p11"/>
          <p:cNvSpPr/>
          <p:nvPr/>
        </p:nvSpPr>
        <p:spPr>
          <a:xfrm rot="8100000">
            <a:off x="6038982" y="969093"/>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22" name="Google Shape;422;p11"/>
          <p:cNvSpPr/>
          <p:nvPr/>
        </p:nvSpPr>
        <p:spPr>
          <a:xfrm rot="8100000">
            <a:off x="7181982" y="1013560"/>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423" name="Google Shape;423;p11"/>
          <p:cNvGrpSpPr/>
          <p:nvPr/>
        </p:nvGrpSpPr>
        <p:grpSpPr>
          <a:xfrm>
            <a:off x="-9525" y="869968"/>
            <a:ext cx="9167825" cy="793733"/>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27" name="Google Shape;427;p11"/>
          <p:cNvGrpSpPr/>
          <p:nvPr/>
        </p:nvGrpSpPr>
        <p:grpSpPr>
          <a:xfrm>
            <a:off x="-42836" y="844653"/>
            <a:ext cx="9229575" cy="857049"/>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29" name="Google Shape;429;p11"/>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30" name="Google Shape;430;p11"/>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31" name="Google Shape;431;p11"/>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32" name="Google Shape;432;p11"/>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33" name="Google Shape;433;p11"/>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34" name="Google Shape;434;p11"/>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35" name="Google Shape;435;p11"/>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36" name="Google Shape;436;p11"/>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37" name="Google Shape;437;p11"/>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38" name="Google Shape;438;p11"/>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39" name="Google Shape;439;p11"/>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0" name="Google Shape;440;p11"/>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1" name="Google Shape;441;p11"/>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2" name="Google Shape;442;p11"/>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3" name="Google Shape;443;p11"/>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4" name="Google Shape;444;p11"/>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5" name="Google Shape;445;p11"/>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6" name="Google Shape;446;p11"/>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7" name="Google Shape;447;p11"/>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8" name="Google Shape;448;p11"/>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9" name="Google Shape;449;p11"/>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50" name="Google Shape;450;p11"/>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51" name="Google Shape;451;p11"/>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52" name="Google Shape;452;p11"/>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453" name="Google Shape;453;p11"/>
          <p:cNvSpPr/>
          <p:nvPr/>
        </p:nvSpPr>
        <p:spPr>
          <a:xfrm>
            <a:off x="2990700" y="1034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54" name="Google Shape;454;p11"/>
          <p:cNvSpPr/>
          <p:nvPr/>
        </p:nvSpPr>
        <p:spPr>
          <a:xfrm>
            <a:off x="1085700" y="1415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55" name="Google Shape;455;p11"/>
          <p:cNvSpPr/>
          <p:nvPr/>
        </p:nvSpPr>
        <p:spPr>
          <a:xfrm>
            <a:off x="4895700" y="9413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56" name="Google Shape;456;p11"/>
          <p:cNvSpPr/>
          <p:nvPr/>
        </p:nvSpPr>
        <p:spPr>
          <a:xfrm rot="8100000">
            <a:off x="8699950" y="692226"/>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57" name="Google Shape;457;p11"/>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D43078F-45DE-4E20-B0D5-0EFC4DFB66DD}" type="slidenum">
              <a:rPr lang="en-PK" smtClean="0"/>
              <a:t>‹#›</a:t>
            </a:fld>
            <a:endParaRPr lang="en-PK" dirty="0"/>
          </a:p>
        </p:txBody>
      </p:sp>
    </p:spTree>
    <p:extLst>
      <p:ext uri="{BB962C8B-B14F-4D97-AF65-F5344CB8AC3E}">
        <p14:creationId xmlns:p14="http://schemas.microsoft.com/office/powerpoint/2010/main" val="1370082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D43078F-45DE-4E20-B0D5-0EFC4DFB66DD}" type="slidenum">
              <a:rPr lang="en-PK" smtClean="0"/>
              <a:t>‹#›</a:t>
            </a:fld>
            <a:endParaRPr lang="en-PK" dirty="0"/>
          </a:p>
        </p:txBody>
      </p:sp>
    </p:spTree>
    <p:extLst>
      <p:ext uri="{BB962C8B-B14F-4D97-AF65-F5344CB8AC3E}">
        <p14:creationId xmlns:p14="http://schemas.microsoft.com/office/powerpoint/2010/main" val="4266934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0300" y="2404534"/>
            <a:ext cx="5825202"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5956F2-DDF0-491E-8149-1CB0FD6BA9A5}" type="datetimeFigureOut">
              <a:rPr lang="en-PK" smtClean="0"/>
              <a:t>27/07/2022</a:t>
            </a:fld>
            <a:endParaRPr lang="en-PK" dirty="0"/>
          </a:p>
        </p:txBody>
      </p:sp>
      <p:sp>
        <p:nvSpPr>
          <p:cNvPr id="5" name="Footer Placeholder 4"/>
          <p:cNvSpPr>
            <a:spLocks noGrp="1"/>
          </p:cNvSpPr>
          <p:nvPr>
            <p:ph type="ftr" sz="quarter" idx="11"/>
          </p:nvPr>
        </p:nvSpPr>
        <p:spPr/>
        <p:txBody>
          <a:bodyPr/>
          <a:lstStyle/>
          <a:p>
            <a:endParaRPr lang="en-PK" dirty="0"/>
          </a:p>
        </p:txBody>
      </p:sp>
      <p:sp>
        <p:nvSpPr>
          <p:cNvPr id="6" name="Slide Number Placeholder 5"/>
          <p:cNvSpPr>
            <a:spLocks noGrp="1"/>
          </p:cNvSpPr>
          <p:nvPr>
            <p:ph type="sldNum" sz="quarter" idx="12"/>
          </p:nvPr>
        </p:nvSpPr>
        <p:spPr/>
        <p:txBody>
          <a:bodyPr/>
          <a:lstStyle/>
          <a:p>
            <a:fld id="{5D43078F-45DE-4E20-B0D5-0EFC4DFB66DD}" type="slidenum">
              <a:rPr lang="en-PK" smtClean="0"/>
              <a:t>‹#›</a:t>
            </a:fld>
            <a:endParaRPr lang="en-PK" dirty="0"/>
          </a:p>
        </p:txBody>
      </p:sp>
    </p:spTree>
    <p:extLst>
      <p:ext uri="{BB962C8B-B14F-4D97-AF65-F5344CB8AC3E}">
        <p14:creationId xmlns:p14="http://schemas.microsoft.com/office/powerpoint/2010/main" val="1479430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5956F2-DDF0-491E-8149-1CB0FD6BA9A5}" type="datetimeFigureOut">
              <a:rPr lang="en-PK" smtClean="0"/>
              <a:t>27/07/2022</a:t>
            </a:fld>
            <a:endParaRPr lang="en-PK" dirty="0"/>
          </a:p>
        </p:txBody>
      </p:sp>
      <p:sp>
        <p:nvSpPr>
          <p:cNvPr id="5" name="Footer Placeholder 4"/>
          <p:cNvSpPr>
            <a:spLocks noGrp="1"/>
          </p:cNvSpPr>
          <p:nvPr>
            <p:ph type="ftr" sz="quarter" idx="11"/>
          </p:nvPr>
        </p:nvSpPr>
        <p:spPr/>
        <p:txBody>
          <a:bodyPr/>
          <a:lstStyle/>
          <a:p>
            <a:endParaRPr lang="en-PK" dirty="0"/>
          </a:p>
        </p:txBody>
      </p:sp>
      <p:sp>
        <p:nvSpPr>
          <p:cNvPr id="6" name="Slide Number Placeholder 5"/>
          <p:cNvSpPr>
            <a:spLocks noGrp="1"/>
          </p:cNvSpPr>
          <p:nvPr>
            <p:ph type="sldNum" sz="quarter" idx="12"/>
          </p:nvPr>
        </p:nvSpPr>
        <p:spPr/>
        <p:txBody>
          <a:bodyPr/>
          <a:lstStyle/>
          <a:p>
            <a:fld id="{5D43078F-45DE-4E20-B0D5-0EFC4DFB66DD}" type="slidenum">
              <a:rPr lang="en-PK" smtClean="0"/>
              <a:t>‹#›</a:t>
            </a:fld>
            <a:endParaRPr lang="en-PK" dirty="0"/>
          </a:p>
        </p:txBody>
      </p:sp>
    </p:spTree>
    <p:extLst>
      <p:ext uri="{BB962C8B-B14F-4D97-AF65-F5344CB8AC3E}">
        <p14:creationId xmlns:p14="http://schemas.microsoft.com/office/powerpoint/2010/main" val="2211943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74"/>
        <p:cNvGrpSpPr/>
        <p:nvPr/>
      </p:nvGrpSpPr>
      <p:grpSpPr>
        <a:xfrm>
          <a:off x="0" y="0"/>
          <a:ext cx="0" cy="0"/>
          <a:chOff x="0" y="0"/>
          <a:chExt cx="0" cy="0"/>
        </a:xfrm>
      </p:grpSpPr>
      <p:sp>
        <p:nvSpPr>
          <p:cNvPr id="75" name="Google Shape;75;p3"/>
          <p:cNvSpPr/>
          <p:nvPr/>
        </p:nvSpPr>
        <p:spPr>
          <a:xfrm>
            <a:off x="-26775" y="2677835"/>
            <a:ext cx="9210650" cy="423016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852934"/>
            <a:ext cx="9210650" cy="4055067"/>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2" y="2419426"/>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8" name="Google Shape;78;p3"/>
          <p:cNvSpPr/>
          <p:nvPr/>
        </p:nvSpPr>
        <p:spPr>
          <a:xfrm rot="8100000">
            <a:off x="6038982" y="2797893"/>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9" name="Google Shape;79;p3"/>
          <p:cNvSpPr/>
          <p:nvPr/>
        </p:nvSpPr>
        <p:spPr>
          <a:xfrm rot="8100000">
            <a:off x="7181982" y="2842360"/>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80" name="Google Shape;80;p3"/>
          <p:cNvGrpSpPr/>
          <p:nvPr/>
        </p:nvGrpSpPr>
        <p:grpSpPr>
          <a:xfrm>
            <a:off x="-9525" y="2698768"/>
            <a:ext cx="9167825" cy="793733"/>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6" y="2673453"/>
            <a:ext cx="9229575" cy="857049"/>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110" name="Google Shape;110;p3"/>
          <p:cNvSpPr/>
          <p:nvPr/>
        </p:nvSpPr>
        <p:spPr>
          <a:xfrm>
            <a:off x="2990700" y="2863733"/>
            <a:ext cx="114600" cy="152800"/>
          </a:xfrm>
          <a:prstGeom prst="ellipse">
            <a:avLst/>
          </a:prstGeom>
          <a:noFill/>
          <a:ln w="9525" cap="flat" cmpd="sng">
            <a:solidFill>
              <a:srgbClr val="3C78D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11" name="Google Shape;111;p3"/>
          <p:cNvSpPr/>
          <p:nvPr/>
        </p:nvSpPr>
        <p:spPr>
          <a:xfrm>
            <a:off x="1085700" y="3244733"/>
            <a:ext cx="114600" cy="152800"/>
          </a:xfrm>
          <a:prstGeom prst="ellipse">
            <a:avLst/>
          </a:prstGeom>
          <a:noFill/>
          <a:ln w="9525" cap="flat" cmpd="sng">
            <a:solidFill>
              <a:srgbClr val="3C78D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12" name="Google Shape;112;p3"/>
          <p:cNvSpPr/>
          <p:nvPr/>
        </p:nvSpPr>
        <p:spPr>
          <a:xfrm>
            <a:off x="4895700" y="2770176"/>
            <a:ext cx="114600" cy="152800"/>
          </a:xfrm>
          <a:prstGeom prst="ellipse">
            <a:avLst/>
          </a:prstGeom>
          <a:noFill/>
          <a:ln w="9525" cap="flat" cmpd="sng">
            <a:solidFill>
              <a:srgbClr val="3C78D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13" name="Google Shape;113;p3"/>
          <p:cNvSpPr/>
          <p:nvPr/>
        </p:nvSpPr>
        <p:spPr>
          <a:xfrm rot="8100000">
            <a:off x="8699950" y="2521026"/>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14" name="Google Shape;114;p3"/>
          <p:cNvSpPr txBox="1">
            <a:spLocks noGrp="1"/>
          </p:cNvSpPr>
          <p:nvPr>
            <p:ph type="ctrTitle"/>
          </p:nvPr>
        </p:nvSpPr>
        <p:spPr>
          <a:xfrm>
            <a:off x="2309350" y="4041533"/>
            <a:ext cx="5214600" cy="1546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4800">
                <a:solidFill>
                  <a:srgbClr val="FFFFFF"/>
                </a:solidFill>
              </a:defRPr>
            </a:lvl1pPr>
            <a:lvl2pPr lvl="1" algn="r" rtl="0">
              <a:spcBef>
                <a:spcPts val="0"/>
              </a:spcBef>
              <a:spcAft>
                <a:spcPts val="0"/>
              </a:spcAft>
              <a:buClr>
                <a:srgbClr val="FFFFFF"/>
              </a:buClr>
              <a:buSzPts val="3600"/>
              <a:buNone/>
              <a:defRPr sz="4800">
                <a:solidFill>
                  <a:srgbClr val="FFFFFF"/>
                </a:solidFill>
              </a:defRPr>
            </a:lvl2pPr>
            <a:lvl3pPr lvl="2" algn="r" rtl="0">
              <a:spcBef>
                <a:spcPts val="0"/>
              </a:spcBef>
              <a:spcAft>
                <a:spcPts val="0"/>
              </a:spcAft>
              <a:buClr>
                <a:srgbClr val="FFFFFF"/>
              </a:buClr>
              <a:buSzPts val="3600"/>
              <a:buNone/>
              <a:defRPr sz="4800">
                <a:solidFill>
                  <a:srgbClr val="FFFFFF"/>
                </a:solidFill>
              </a:defRPr>
            </a:lvl3pPr>
            <a:lvl4pPr lvl="3" algn="r" rtl="0">
              <a:spcBef>
                <a:spcPts val="0"/>
              </a:spcBef>
              <a:spcAft>
                <a:spcPts val="0"/>
              </a:spcAft>
              <a:buClr>
                <a:srgbClr val="FFFFFF"/>
              </a:buClr>
              <a:buSzPts val="3600"/>
              <a:buNone/>
              <a:defRPr sz="4800">
                <a:solidFill>
                  <a:srgbClr val="FFFFFF"/>
                </a:solidFill>
              </a:defRPr>
            </a:lvl4pPr>
            <a:lvl5pPr lvl="4" algn="r" rtl="0">
              <a:spcBef>
                <a:spcPts val="0"/>
              </a:spcBef>
              <a:spcAft>
                <a:spcPts val="0"/>
              </a:spcAft>
              <a:buClr>
                <a:srgbClr val="FFFFFF"/>
              </a:buClr>
              <a:buSzPts val="3600"/>
              <a:buNone/>
              <a:defRPr sz="4800">
                <a:solidFill>
                  <a:srgbClr val="FFFFFF"/>
                </a:solidFill>
              </a:defRPr>
            </a:lvl5pPr>
            <a:lvl6pPr lvl="5" algn="r" rtl="0">
              <a:spcBef>
                <a:spcPts val="0"/>
              </a:spcBef>
              <a:spcAft>
                <a:spcPts val="0"/>
              </a:spcAft>
              <a:buClr>
                <a:srgbClr val="FFFFFF"/>
              </a:buClr>
              <a:buSzPts val="3600"/>
              <a:buNone/>
              <a:defRPr sz="4800">
                <a:solidFill>
                  <a:srgbClr val="FFFFFF"/>
                </a:solidFill>
              </a:defRPr>
            </a:lvl6pPr>
            <a:lvl7pPr lvl="6" algn="r" rtl="0">
              <a:spcBef>
                <a:spcPts val="0"/>
              </a:spcBef>
              <a:spcAft>
                <a:spcPts val="0"/>
              </a:spcAft>
              <a:buClr>
                <a:srgbClr val="FFFFFF"/>
              </a:buClr>
              <a:buSzPts val="3600"/>
              <a:buNone/>
              <a:defRPr sz="4800">
                <a:solidFill>
                  <a:srgbClr val="FFFFFF"/>
                </a:solidFill>
              </a:defRPr>
            </a:lvl7pPr>
            <a:lvl8pPr lvl="7" algn="r" rtl="0">
              <a:spcBef>
                <a:spcPts val="0"/>
              </a:spcBef>
              <a:spcAft>
                <a:spcPts val="0"/>
              </a:spcAft>
              <a:buClr>
                <a:srgbClr val="FFFFFF"/>
              </a:buClr>
              <a:buSzPts val="3600"/>
              <a:buNone/>
              <a:defRPr sz="4800">
                <a:solidFill>
                  <a:srgbClr val="FFFFFF"/>
                </a:solidFill>
              </a:defRPr>
            </a:lvl8pPr>
            <a:lvl9pPr lvl="8" algn="r" rtl="0">
              <a:spcBef>
                <a:spcPts val="0"/>
              </a:spcBef>
              <a:spcAft>
                <a:spcPts val="0"/>
              </a:spcAft>
              <a:buClr>
                <a:srgbClr val="FFFFFF"/>
              </a:buClr>
              <a:buSzPts val="3600"/>
              <a:buNone/>
              <a:defRPr sz="4800">
                <a:solidFill>
                  <a:srgbClr val="FFFFFF"/>
                </a:solidFill>
              </a:defRPr>
            </a:lvl9pPr>
          </a:lstStyle>
          <a:p>
            <a:r>
              <a:rPr lang="en-US"/>
              <a:t>Click to edit Master title style</a:t>
            </a:r>
            <a:endParaRPr/>
          </a:p>
        </p:txBody>
      </p:sp>
      <p:sp>
        <p:nvSpPr>
          <p:cNvPr id="115" name="Google Shape;115;p3"/>
          <p:cNvSpPr txBox="1">
            <a:spLocks noGrp="1"/>
          </p:cNvSpPr>
          <p:nvPr>
            <p:ph type="subTitle" idx="1"/>
          </p:nvPr>
        </p:nvSpPr>
        <p:spPr>
          <a:xfrm>
            <a:off x="2309441" y="5412333"/>
            <a:ext cx="5214600" cy="10464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4000">
                <a:solidFill>
                  <a:srgbClr val="FFFFFF"/>
                </a:solidFill>
              </a:defRPr>
            </a:lvl2pPr>
            <a:lvl3pPr lvl="2" algn="r" rtl="0">
              <a:spcBef>
                <a:spcPts val="0"/>
              </a:spcBef>
              <a:spcAft>
                <a:spcPts val="0"/>
              </a:spcAft>
              <a:buClr>
                <a:srgbClr val="FFFFFF"/>
              </a:buClr>
              <a:buSzPts val="3000"/>
              <a:buNone/>
              <a:defRPr sz="4000">
                <a:solidFill>
                  <a:srgbClr val="FFFFFF"/>
                </a:solidFill>
              </a:defRPr>
            </a:lvl3pPr>
            <a:lvl4pPr lvl="3" algn="r" rtl="0">
              <a:spcBef>
                <a:spcPts val="0"/>
              </a:spcBef>
              <a:spcAft>
                <a:spcPts val="0"/>
              </a:spcAft>
              <a:buClr>
                <a:srgbClr val="FFFFFF"/>
              </a:buClr>
              <a:buSzPts val="3000"/>
              <a:buNone/>
              <a:defRPr sz="4000">
                <a:solidFill>
                  <a:srgbClr val="FFFFFF"/>
                </a:solidFill>
              </a:defRPr>
            </a:lvl4pPr>
            <a:lvl5pPr lvl="4" algn="r" rtl="0">
              <a:spcBef>
                <a:spcPts val="0"/>
              </a:spcBef>
              <a:spcAft>
                <a:spcPts val="0"/>
              </a:spcAft>
              <a:buClr>
                <a:srgbClr val="FFFFFF"/>
              </a:buClr>
              <a:buSzPts val="3000"/>
              <a:buNone/>
              <a:defRPr sz="4000">
                <a:solidFill>
                  <a:srgbClr val="FFFFFF"/>
                </a:solidFill>
              </a:defRPr>
            </a:lvl5pPr>
            <a:lvl6pPr lvl="5" algn="r" rtl="0">
              <a:spcBef>
                <a:spcPts val="0"/>
              </a:spcBef>
              <a:spcAft>
                <a:spcPts val="0"/>
              </a:spcAft>
              <a:buClr>
                <a:srgbClr val="FFFFFF"/>
              </a:buClr>
              <a:buSzPts val="3000"/>
              <a:buNone/>
              <a:defRPr sz="4000">
                <a:solidFill>
                  <a:srgbClr val="FFFFFF"/>
                </a:solidFill>
              </a:defRPr>
            </a:lvl6pPr>
            <a:lvl7pPr lvl="6" algn="r" rtl="0">
              <a:spcBef>
                <a:spcPts val="0"/>
              </a:spcBef>
              <a:spcAft>
                <a:spcPts val="0"/>
              </a:spcAft>
              <a:buClr>
                <a:srgbClr val="FFFFFF"/>
              </a:buClr>
              <a:buSzPts val="3000"/>
              <a:buNone/>
              <a:defRPr sz="4000">
                <a:solidFill>
                  <a:srgbClr val="FFFFFF"/>
                </a:solidFill>
              </a:defRPr>
            </a:lvl7pPr>
            <a:lvl8pPr lvl="7" algn="r" rtl="0">
              <a:spcBef>
                <a:spcPts val="0"/>
              </a:spcBef>
              <a:spcAft>
                <a:spcPts val="0"/>
              </a:spcAft>
              <a:buClr>
                <a:srgbClr val="FFFFFF"/>
              </a:buClr>
              <a:buSzPts val="3000"/>
              <a:buNone/>
              <a:defRPr sz="4000">
                <a:solidFill>
                  <a:srgbClr val="FFFFFF"/>
                </a:solidFill>
              </a:defRPr>
            </a:lvl8pPr>
            <a:lvl9pPr lvl="8" algn="r" rtl="0">
              <a:spcBef>
                <a:spcPts val="0"/>
              </a:spcBef>
              <a:spcAft>
                <a:spcPts val="0"/>
              </a:spcAft>
              <a:buClr>
                <a:srgbClr val="FFFFFF"/>
              </a:buClr>
              <a:buSzPts val="3000"/>
              <a:buNone/>
              <a:defRPr sz="4000">
                <a:solidFill>
                  <a:srgbClr val="FFFFFF"/>
                </a:solidFill>
              </a:defRPr>
            </a:lvl9pPr>
          </a:lstStyle>
          <a:p>
            <a:r>
              <a:rPr lang="en-US"/>
              <a:t>Click to edit Master subtitle style</a:t>
            </a:r>
            <a:endParaRPr/>
          </a:p>
        </p:txBody>
      </p:sp>
      <p:sp>
        <p:nvSpPr>
          <p:cNvPr id="116" name="Google Shape;116;p3"/>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D43078F-45DE-4E20-B0D5-0EFC4DFB66DD}" type="slidenum">
              <a:rPr lang="en-PK" smtClean="0"/>
              <a:t>‹#›</a:t>
            </a:fld>
            <a:endParaRPr lang="en-PK" dirty="0"/>
          </a:p>
        </p:txBody>
      </p:sp>
    </p:spTree>
    <p:extLst>
      <p:ext uri="{BB962C8B-B14F-4D97-AF65-F5344CB8AC3E}">
        <p14:creationId xmlns:p14="http://schemas.microsoft.com/office/powerpoint/2010/main" val="2159674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7"/>
        <p:cNvGrpSpPr/>
        <p:nvPr/>
      </p:nvGrpSpPr>
      <p:grpSpPr>
        <a:xfrm>
          <a:off x="0" y="0"/>
          <a:ext cx="0" cy="0"/>
          <a:chOff x="0" y="0"/>
          <a:chExt cx="0" cy="0"/>
        </a:xfrm>
      </p:grpSpPr>
      <p:sp>
        <p:nvSpPr>
          <p:cNvPr id="118" name="Google Shape;118;p4"/>
          <p:cNvSpPr txBox="1">
            <a:spLocks noGrp="1"/>
          </p:cNvSpPr>
          <p:nvPr>
            <p:ph type="body" idx="1"/>
          </p:nvPr>
        </p:nvSpPr>
        <p:spPr>
          <a:xfrm>
            <a:off x="1519975" y="2882400"/>
            <a:ext cx="6104100" cy="1093200"/>
          </a:xfrm>
          <a:prstGeom prst="rect">
            <a:avLst/>
          </a:prstGeom>
        </p:spPr>
        <p:txBody>
          <a:bodyPr spcFirstLastPara="1" wrap="square" lIns="91425" tIns="91425" rIns="91425" bIns="91425" anchor="ctr" anchorCtr="0">
            <a:noAutofit/>
          </a:bodyPr>
          <a:lstStyle>
            <a:lvl1pPr marL="609585" lvl="0" indent="-558786" algn="ctr" rtl="0">
              <a:spcBef>
                <a:spcPts val="800"/>
              </a:spcBef>
              <a:spcAft>
                <a:spcPts val="0"/>
              </a:spcAft>
              <a:buSzPts val="3000"/>
              <a:buChar char="◉"/>
              <a:defRPr sz="4000" i="1"/>
            </a:lvl1pPr>
            <a:lvl2pPr marL="1219170" lvl="1" indent="-558786" algn="ctr" rtl="0">
              <a:spcBef>
                <a:spcPts val="0"/>
              </a:spcBef>
              <a:spcAft>
                <a:spcPts val="0"/>
              </a:spcAft>
              <a:buSzPts val="3000"/>
              <a:buChar char="◉"/>
              <a:defRPr sz="4000" i="1"/>
            </a:lvl2pPr>
            <a:lvl3pPr marL="1828754" lvl="2" indent="-558786" algn="ctr" rtl="0">
              <a:spcBef>
                <a:spcPts val="0"/>
              </a:spcBef>
              <a:spcAft>
                <a:spcPts val="0"/>
              </a:spcAft>
              <a:buSzPts val="3000"/>
              <a:buChar char="■"/>
              <a:defRPr sz="4000" i="1"/>
            </a:lvl3pPr>
            <a:lvl4pPr marL="2438339" lvl="3" indent="-558786" algn="ctr" rtl="0">
              <a:spcBef>
                <a:spcPts val="0"/>
              </a:spcBef>
              <a:spcAft>
                <a:spcPts val="0"/>
              </a:spcAft>
              <a:buSzPts val="3000"/>
              <a:buChar char="●"/>
              <a:defRPr sz="4000" i="1"/>
            </a:lvl4pPr>
            <a:lvl5pPr marL="3047924" lvl="4" indent="-558786" algn="ctr" rtl="0">
              <a:spcBef>
                <a:spcPts val="0"/>
              </a:spcBef>
              <a:spcAft>
                <a:spcPts val="0"/>
              </a:spcAft>
              <a:buSzPts val="3000"/>
              <a:buChar char="○"/>
              <a:defRPr sz="4000" i="1"/>
            </a:lvl5pPr>
            <a:lvl6pPr marL="3657509" lvl="5" indent="-558786" algn="ctr" rtl="0">
              <a:spcBef>
                <a:spcPts val="0"/>
              </a:spcBef>
              <a:spcAft>
                <a:spcPts val="0"/>
              </a:spcAft>
              <a:buSzPts val="3000"/>
              <a:buChar char="■"/>
              <a:defRPr sz="4000" i="1"/>
            </a:lvl6pPr>
            <a:lvl7pPr marL="4267093" lvl="6" indent="-558786" algn="ctr" rtl="0">
              <a:spcBef>
                <a:spcPts val="0"/>
              </a:spcBef>
              <a:spcAft>
                <a:spcPts val="0"/>
              </a:spcAft>
              <a:buSzPts val="3000"/>
              <a:buChar char="●"/>
              <a:defRPr sz="4000" i="1"/>
            </a:lvl7pPr>
            <a:lvl8pPr marL="4876678" lvl="7" indent="-558786" algn="ctr" rtl="0">
              <a:spcBef>
                <a:spcPts val="0"/>
              </a:spcBef>
              <a:spcAft>
                <a:spcPts val="0"/>
              </a:spcAft>
              <a:buSzPts val="3000"/>
              <a:buChar char="○"/>
              <a:defRPr sz="4000" i="1"/>
            </a:lvl8pPr>
            <a:lvl9pPr marL="5486263" lvl="8" indent="-558786" algn="ctr">
              <a:spcBef>
                <a:spcPts val="0"/>
              </a:spcBef>
              <a:spcAft>
                <a:spcPts val="0"/>
              </a:spcAft>
              <a:buSzPts val="3000"/>
              <a:buChar char="■"/>
              <a:defRPr sz="4000" i="1"/>
            </a:lvl9pPr>
          </a:lstStyle>
          <a:p>
            <a:pPr lvl="0"/>
            <a:r>
              <a:rPr lang="en-US"/>
              <a:t>Click to edit Master text styles</a:t>
            </a:r>
          </a:p>
        </p:txBody>
      </p:sp>
      <p:sp>
        <p:nvSpPr>
          <p:cNvPr id="119" name="Google Shape;119;p4"/>
          <p:cNvSpPr txBox="1"/>
          <p:nvPr/>
        </p:nvSpPr>
        <p:spPr>
          <a:xfrm>
            <a:off x="3593400" y="737025"/>
            <a:ext cx="19572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12800">
                <a:solidFill>
                  <a:schemeClr val="accent1"/>
                </a:solidFill>
              </a:rPr>
              <a:t>“</a:t>
            </a:r>
            <a:endParaRPr sz="12800" dirty="0">
              <a:solidFill>
                <a:schemeClr val="accent1"/>
              </a:solidFill>
            </a:endParaRPr>
          </a:p>
        </p:txBody>
      </p:sp>
      <p:sp>
        <p:nvSpPr>
          <p:cNvPr id="120" name="Google Shape;120;p4"/>
          <p:cNvSpPr/>
          <p:nvPr/>
        </p:nvSpPr>
        <p:spPr>
          <a:xfrm>
            <a:off x="-28574" y="5929034"/>
            <a:ext cx="9191625"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28574" y="6104149"/>
            <a:ext cx="9191625"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2" y="5670626"/>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23" name="Google Shape;123;p4"/>
          <p:cNvSpPr/>
          <p:nvPr/>
        </p:nvSpPr>
        <p:spPr>
          <a:xfrm rot="8100000">
            <a:off x="6038982" y="6049093"/>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24" name="Google Shape;124;p4"/>
          <p:cNvSpPr/>
          <p:nvPr/>
        </p:nvSpPr>
        <p:spPr>
          <a:xfrm rot="8100000">
            <a:off x="7181982" y="6093560"/>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125" name="Google Shape;125;p4"/>
          <p:cNvGrpSpPr/>
          <p:nvPr/>
        </p:nvGrpSpPr>
        <p:grpSpPr>
          <a:xfrm>
            <a:off x="-9525" y="5949968"/>
            <a:ext cx="9167825" cy="793733"/>
            <a:chOff x="-9525" y="4462475"/>
            <a:chExt cx="9167825" cy="595300"/>
          </a:xfrm>
        </p:grpSpPr>
        <p:sp>
          <p:nvSpPr>
            <p:cNvPr id="126" name="Google Shape;126;p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27" name="Google Shape;127;p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28" name="Google Shape;128;p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29" name="Google Shape;129;p4"/>
          <p:cNvGrpSpPr/>
          <p:nvPr/>
        </p:nvGrpSpPr>
        <p:grpSpPr>
          <a:xfrm>
            <a:off x="-42836" y="5924653"/>
            <a:ext cx="9229575" cy="857049"/>
            <a:chOff x="-42837" y="4443488"/>
            <a:chExt cx="9229575" cy="642787"/>
          </a:xfrm>
        </p:grpSpPr>
        <p:sp>
          <p:nvSpPr>
            <p:cNvPr id="130" name="Google Shape;130;p4"/>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31" name="Google Shape;131;p4"/>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32" name="Google Shape;132;p4"/>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33" name="Google Shape;133;p4"/>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34" name="Google Shape;134;p4"/>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35" name="Google Shape;135;p4"/>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36" name="Google Shape;136;p4"/>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37" name="Google Shape;137;p4"/>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38" name="Google Shape;138;p4"/>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39" name="Google Shape;139;p4"/>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0" name="Google Shape;140;p4"/>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1" name="Google Shape;141;p4"/>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2" name="Google Shape;142;p4"/>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3" name="Google Shape;143;p4"/>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4" name="Google Shape;144;p4"/>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5" name="Google Shape;145;p4"/>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6" name="Google Shape;146;p4"/>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7" name="Google Shape;147;p4"/>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8" name="Google Shape;148;p4"/>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9" name="Google Shape;149;p4"/>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50" name="Google Shape;150;p4"/>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51" name="Google Shape;151;p4"/>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52" name="Google Shape;152;p4"/>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53" name="Google Shape;153;p4"/>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54" name="Google Shape;154;p4"/>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155" name="Google Shape;155;p4"/>
          <p:cNvSpPr/>
          <p:nvPr/>
        </p:nvSpPr>
        <p:spPr>
          <a:xfrm>
            <a:off x="2990700" y="6114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56" name="Google Shape;156;p4"/>
          <p:cNvSpPr/>
          <p:nvPr/>
        </p:nvSpPr>
        <p:spPr>
          <a:xfrm>
            <a:off x="1085700" y="6495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57" name="Google Shape;157;p4"/>
          <p:cNvSpPr/>
          <p:nvPr/>
        </p:nvSpPr>
        <p:spPr>
          <a:xfrm>
            <a:off x="4895700" y="60213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58" name="Google Shape;158;p4"/>
          <p:cNvSpPr/>
          <p:nvPr/>
        </p:nvSpPr>
        <p:spPr>
          <a:xfrm rot="8100000">
            <a:off x="8699950" y="5772226"/>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59" name="Google Shape;159;p4"/>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D43078F-45DE-4E20-B0D5-0EFC4DFB66DD}" type="slidenum">
              <a:rPr lang="en-PK" smtClean="0"/>
              <a:t>‹#›</a:t>
            </a:fld>
            <a:endParaRPr lang="en-PK" dirty="0"/>
          </a:p>
        </p:txBody>
      </p:sp>
    </p:spTree>
    <p:extLst>
      <p:ext uri="{BB962C8B-B14F-4D97-AF65-F5344CB8AC3E}">
        <p14:creationId xmlns:p14="http://schemas.microsoft.com/office/powerpoint/2010/main" val="1679168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60"/>
        <p:cNvGrpSpPr/>
        <p:nvPr/>
      </p:nvGrpSpPr>
      <p:grpSpPr>
        <a:xfrm>
          <a:off x="0" y="0"/>
          <a:ext cx="0" cy="0"/>
          <a:chOff x="0" y="0"/>
          <a:chExt cx="0" cy="0"/>
        </a:xfrm>
      </p:grpSpPr>
      <p:sp>
        <p:nvSpPr>
          <p:cNvPr id="161" name="Google Shape;161;p5"/>
          <p:cNvSpPr/>
          <p:nvPr/>
        </p:nvSpPr>
        <p:spPr>
          <a:xfrm>
            <a:off x="-28574" y="5929034"/>
            <a:ext cx="9191625"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4" y="6104149"/>
            <a:ext cx="9191625"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2" y="5670626"/>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64" name="Google Shape;164;p5"/>
          <p:cNvSpPr/>
          <p:nvPr/>
        </p:nvSpPr>
        <p:spPr>
          <a:xfrm rot="8100000">
            <a:off x="6038982" y="6049093"/>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65" name="Google Shape;165;p5"/>
          <p:cNvSpPr/>
          <p:nvPr/>
        </p:nvSpPr>
        <p:spPr>
          <a:xfrm rot="8100000">
            <a:off x="7181982" y="6093560"/>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166" name="Google Shape;166;p5"/>
          <p:cNvGrpSpPr/>
          <p:nvPr/>
        </p:nvGrpSpPr>
        <p:grpSpPr>
          <a:xfrm>
            <a:off x="-9525" y="5949968"/>
            <a:ext cx="9167825" cy="793733"/>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6" y="5924652"/>
            <a:ext cx="9229575" cy="857051"/>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196" name="Google Shape;196;p5"/>
          <p:cNvSpPr/>
          <p:nvPr/>
        </p:nvSpPr>
        <p:spPr>
          <a:xfrm>
            <a:off x="2990700" y="6114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97" name="Google Shape;197;p5"/>
          <p:cNvSpPr/>
          <p:nvPr/>
        </p:nvSpPr>
        <p:spPr>
          <a:xfrm>
            <a:off x="1085700" y="6495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98" name="Google Shape;198;p5"/>
          <p:cNvSpPr/>
          <p:nvPr/>
        </p:nvSpPr>
        <p:spPr>
          <a:xfrm>
            <a:off x="4895700" y="60213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99" name="Google Shape;199;p5"/>
          <p:cNvSpPr/>
          <p:nvPr/>
        </p:nvSpPr>
        <p:spPr>
          <a:xfrm rot="8100000">
            <a:off x="8699950" y="5772226"/>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00" name="Google Shape;200;p5"/>
          <p:cNvSpPr txBox="1">
            <a:spLocks noGrp="1"/>
          </p:cNvSpPr>
          <p:nvPr>
            <p:ph type="title"/>
          </p:nvPr>
        </p:nvSpPr>
        <p:spPr>
          <a:xfrm>
            <a:off x="1047750" y="845500"/>
            <a:ext cx="6996600" cy="9544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201" name="Google Shape;201;p5"/>
          <p:cNvSpPr txBox="1">
            <a:spLocks noGrp="1"/>
          </p:cNvSpPr>
          <p:nvPr>
            <p:ph type="body" idx="1"/>
          </p:nvPr>
        </p:nvSpPr>
        <p:spPr>
          <a:xfrm>
            <a:off x="1075850" y="2053567"/>
            <a:ext cx="6996600" cy="25628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n-US"/>
              <a:t>Click to edit Master text styles</a:t>
            </a:r>
          </a:p>
        </p:txBody>
      </p:sp>
      <p:sp>
        <p:nvSpPr>
          <p:cNvPr id="202" name="Google Shape;202;p5"/>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D43078F-45DE-4E20-B0D5-0EFC4DFB66DD}" type="slidenum">
              <a:rPr lang="en-PK" smtClean="0"/>
              <a:t>‹#›</a:t>
            </a:fld>
            <a:endParaRPr lang="en-PK" dirty="0"/>
          </a:p>
        </p:txBody>
      </p:sp>
    </p:spTree>
    <p:extLst>
      <p:ext uri="{BB962C8B-B14F-4D97-AF65-F5344CB8AC3E}">
        <p14:creationId xmlns:p14="http://schemas.microsoft.com/office/powerpoint/2010/main" val="3884649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03"/>
        <p:cNvGrpSpPr/>
        <p:nvPr/>
      </p:nvGrpSpPr>
      <p:grpSpPr>
        <a:xfrm>
          <a:off x="0" y="0"/>
          <a:ext cx="0" cy="0"/>
          <a:chOff x="0" y="0"/>
          <a:chExt cx="0" cy="0"/>
        </a:xfrm>
      </p:grpSpPr>
      <p:sp>
        <p:nvSpPr>
          <p:cNvPr id="204" name="Google Shape;204;p6"/>
          <p:cNvSpPr/>
          <p:nvPr/>
        </p:nvSpPr>
        <p:spPr>
          <a:xfrm>
            <a:off x="-28574" y="5929034"/>
            <a:ext cx="9191625"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4" y="6104149"/>
            <a:ext cx="9191625"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2" y="5670626"/>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07" name="Google Shape;207;p6"/>
          <p:cNvSpPr/>
          <p:nvPr/>
        </p:nvSpPr>
        <p:spPr>
          <a:xfrm rot="8100000">
            <a:off x="6038982" y="6049093"/>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08" name="Google Shape;208;p6"/>
          <p:cNvSpPr/>
          <p:nvPr/>
        </p:nvSpPr>
        <p:spPr>
          <a:xfrm rot="8100000">
            <a:off x="7181982" y="6093560"/>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209" name="Google Shape;209;p6"/>
          <p:cNvGrpSpPr/>
          <p:nvPr/>
        </p:nvGrpSpPr>
        <p:grpSpPr>
          <a:xfrm>
            <a:off x="-9525" y="5949968"/>
            <a:ext cx="9167825" cy="793733"/>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6" y="5924652"/>
            <a:ext cx="9229575" cy="857051"/>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239" name="Google Shape;239;p6"/>
          <p:cNvSpPr/>
          <p:nvPr/>
        </p:nvSpPr>
        <p:spPr>
          <a:xfrm>
            <a:off x="2990700" y="6114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40" name="Google Shape;240;p6"/>
          <p:cNvSpPr/>
          <p:nvPr/>
        </p:nvSpPr>
        <p:spPr>
          <a:xfrm>
            <a:off x="1085700" y="6495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41" name="Google Shape;241;p6"/>
          <p:cNvSpPr/>
          <p:nvPr/>
        </p:nvSpPr>
        <p:spPr>
          <a:xfrm>
            <a:off x="4895700" y="60213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42" name="Google Shape;242;p6"/>
          <p:cNvSpPr/>
          <p:nvPr/>
        </p:nvSpPr>
        <p:spPr>
          <a:xfrm rot="8100000">
            <a:off x="8699950" y="5772226"/>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43" name="Google Shape;243;p6"/>
          <p:cNvSpPr txBox="1">
            <a:spLocks noGrp="1"/>
          </p:cNvSpPr>
          <p:nvPr>
            <p:ph type="title"/>
          </p:nvPr>
        </p:nvSpPr>
        <p:spPr>
          <a:xfrm>
            <a:off x="1047750" y="845500"/>
            <a:ext cx="6996600" cy="9544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244" name="Google Shape;244;p6"/>
          <p:cNvSpPr txBox="1">
            <a:spLocks noGrp="1"/>
          </p:cNvSpPr>
          <p:nvPr>
            <p:ph type="body" idx="1"/>
          </p:nvPr>
        </p:nvSpPr>
        <p:spPr>
          <a:xfrm>
            <a:off x="1131500" y="2070600"/>
            <a:ext cx="3339900" cy="35544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n-US"/>
              <a:t>Click to edit Master text styles</a:t>
            </a:r>
          </a:p>
        </p:txBody>
      </p:sp>
      <p:sp>
        <p:nvSpPr>
          <p:cNvPr id="245" name="Google Shape;245;p6"/>
          <p:cNvSpPr txBox="1">
            <a:spLocks noGrp="1"/>
          </p:cNvSpPr>
          <p:nvPr>
            <p:ph type="body" idx="2"/>
          </p:nvPr>
        </p:nvSpPr>
        <p:spPr>
          <a:xfrm>
            <a:off x="4672563" y="2070600"/>
            <a:ext cx="3339900" cy="35544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n-US"/>
              <a:t>Click to edit Master text styles</a:t>
            </a:r>
          </a:p>
        </p:txBody>
      </p:sp>
      <p:sp>
        <p:nvSpPr>
          <p:cNvPr id="246" name="Google Shape;246;p6"/>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D43078F-45DE-4E20-B0D5-0EFC4DFB66DD}" type="slidenum">
              <a:rPr lang="en-PK" smtClean="0"/>
              <a:t>‹#›</a:t>
            </a:fld>
            <a:endParaRPr lang="en-PK" dirty="0"/>
          </a:p>
        </p:txBody>
      </p:sp>
    </p:spTree>
    <p:extLst>
      <p:ext uri="{BB962C8B-B14F-4D97-AF65-F5344CB8AC3E}">
        <p14:creationId xmlns:p14="http://schemas.microsoft.com/office/powerpoint/2010/main" val="3400159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247"/>
        <p:cNvGrpSpPr/>
        <p:nvPr/>
      </p:nvGrpSpPr>
      <p:grpSpPr>
        <a:xfrm>
          <a:off x="0" y="0"/>
          <a:ext cx="0" cy="0"/>
          <a:chOff x="0" y="0"/>
          <a:chExt cx="0" cy="0"/>
        </a:xfrm>
      </p:grpSpPr>
      <p:sp>
        <p:nvSpPr>
          <p:cNvPr id="248" name="Google Shape;248;p7"/>
          <p:cNvSpPr/>
          <p:nvPr/>
        </p:nvSpPr>
        <p:spPr>
          <a:xfrm>
            <a:off x="-28574" y="5929034"/>
            <a:ext cx="9191625"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4" y="6104149"/>
            <a:ext cx="9191625"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2" y="5670626"/>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51" name="Google Shape;251;p7"/>
          <p:cNvSpPr/>
          <p:nvPr/>
        </p:nvSpPr>
        <p:spPr>
          <a:xfrm rot="8100000">
            <a:off x="6038982" y="6049093"/>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52" name="Google Shape;252;p7"/>
          <p:cNvSpPr/>
          <p:nvPr/>
        </p:nvSpPr>
        <p:spPr>
          <a:xfrm rot="8100000">
            <a:off x="7181982" y="6093560"/>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253" name="Google Shape;253;p7"/>
          <p:cNvGrpSpPr/>
          <p:nvPr/>
        </p:nvGrpSpPr>
        <p:grpSpPr>
          <a:xfrm>
            <a:off x="-9525" y="5949968"/>
            <a:ext cx="9167825" cy="793733"/>
            <a:chOff x="-9525" y="4462475"/>
            <a:chExt cx="9167825" cy="595300"/>
          </a:xfrm>
        </p:grpSpPr>
        <p:sp>
          <p:nvSpPr>
            <p:cNvPr id="254" name="Google Shape;254;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55" name="Google Shape;255;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56" name="Google Shape;256;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57" name="Google Shape;257;p7"/>
          <p:cNvGrpSpPr/>
          <p:nvPr/>
        </p:nvGrpSpPr>
        <p:grpSpPr>
          <a:xfrm>
            <a:off x="-42836" y="5924652"/>
            <a:ext cx="9229575" cy="857051"/>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59" name="Google Shape;259;p7"/>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0" name="Google Shape;260;p7"/>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1" name="Google Shape;261;p7"/>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2" name="Google Shape;262;p7"/>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3" name="Google Shape;263;p7"/>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4" name="Google Shape;264;p7"/>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5" name="Google Shape;265;p7"/>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6" name="Google Shape;266;p7"/>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7" name="Google Shape;267;p7"/>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8" name="Google Shape;268;p7"/>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9" name="Google Shape;269;p7"/>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70" name="Google Shape;270;p7"/>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71" name="Google Shape;271;p7"/>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72" name="Google Shape;272;p7"/>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73" name="Google Shape;273;p7"/>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74" name="Google Shape;274;p7"/>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75" name="Google Shape;275;p7"/>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76" name="Google Shape;276;p7"/>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77" name="Google Shape;277;p7"/>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78" name="Google Shape;278;p7"/>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79" name="Google Shape;279;p7"/>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80" name="Google Shape;280;p7"/>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81" name="Google Shape;281;p7"/>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82" name="Google Shape;282;p7"/>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283" name="Google Shape;283;p7"/>
          <p:cNvSpPr/>
          <p:nvPr/>
        </p:nvSpPr>
        <p:spPr>
          <a:xfrm>
            <a:off x="2990700" y="6114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84" name="Google Shape;284;p7"/>
          <p:cNvSpPr/>
          <p:nvPr/>
        </p:nvSpPr>
        <p:spPr>
          <a:xfrm>
            <a:off x="1085700" y="6495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85" name="Google Shape;285;p7"/>
          <p:cNvSpPr/>
          <p:nvPr/>
        </p:nvSpPr>
        <p:spPr>
          <a:xfrm>
            <a:off x="4895700" y="60213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86" name="Google Shape;286;p7"/>
          <p:cNvSpPr/>
          <p:nvPr/>
        </p:nvSpPr>
        <p:spPr>
          <a:xfrm rot="8100000">
            <a:off x="8699950" y="5772226"/>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87" name="Google Shape;287;p7"/>
          <p:cNvSpPr txBox="1">
            <a:spLocks noGrp="1"/>
          </p:cNvSpPr>
          <p:nvPr>
            <p:ph type="title"/>
          </p:nvPr>
        </p:nvSpPr>
        <p:spPr>
          <a:xfrm>
            <a:off x="1047750" y="845500"/>
            <a:ext cx="6996600" cy="954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n-US"/>
              <a:t>Click to edit Master title style</a:t>
            </a:r>
            <a:endParaRPr/>
          </a:p>
        </p:txBody>
      </p:sp>
      <p:sp>
        <p:nvSpPr>
          <p:cNvPr id="288" name="Google Shape;288;p7"/>
          <p:cNvSpPr txBox="1">
            <a:spLocks noGrp="1"/>
          </p:cNvSpPr>
          <p:nvPr>
            <p:ph type="body" idx="1"/>
          </p:nvPr>
        </p:nvSpPr>
        <p:spPr>
          <a:xfrm>
            <a:off x="705900" y="2168800"/>
            <a:ext cx="2471700" cy="36036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n-US"/>
              <a:t>Click to edit Master text styles</a:t>
            </a:r>
          </a:p>
        </p:txBody>
      </p:sp>
      <p:sp>
        <p:nvSpPr>
          <p:cNvPr id="289" name="Google Shape;289;p7"/>
          <p:cNvSpPr txBox="1">
            <a:spLocks noGrp="1"/>
          </p:cNvSpPr>
          <p:nvPr>
            <p:ph type="body" idx="2"/>
          </p:nvPr>
        </p:nvSpPr>
        <p:spPr>
          <a:xfrm>
            <a:off x="3304125" y="2168800"/>
            <a:ext cx="2471700" cy="36036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n-US"/>
              <a:t>Click to edit Master text styles</a:t>
            </a:r>
          </a:p>
        </p:txBody>
      </p:sp>
      <p:sp>
        <p:nvSpPr>
          <p:cNvPr id="290" name="Google Shape;290;p7"/>
          <p:cNvSpPr txBox="1">
            <a:spLocks noGrp="1"/>
          </p:cNvSpPr>
          <p:nvPr>
            <p:ph type="body" idx="3"/>
          </p:nvPr>
        </p:nvSpPr>
        <p:spPr>
          <a:xfrm>
            <a:off x="5902350" y="2168800"/>
            <a:ext cx="2471700" cy="36036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n-US"/>
              <a:t>Click to edit Master text styles</a:t>
            </a:r>
          </a:p>
        </p:txBody>
      </p:sp>
      <p:sp>
        <p:nvSpPr>
          <p:cNvPr id="291" name="Google Shape;291;p7"/>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D43078F-45DE-4E20-B0D5-0EFC4DFB66DD}" type="slidenum">
              <a:rPr lang="en-PK" smtClean="0"/>
              <a:t>‹#›</a:t>
            </a:fld>
            <a:endParaRPr lang="en-PK" dirty="0"/>
          </a:p>
        </p:txBody>
      </p:sp>
    </p:spTree>
    <p:extLst>
      <p:ext uri="{BB962C8B-B14F-4D97-AF65-F5344CB8AC3E}">
        <p14:creationId xmlns:p14="http://schemas.microsoft.com/office/powerpoint/2010/main" val="2169087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92"/>
        <p:cNvGrpSpPr/>
        <p:nvPr/>
      </p:nvGrpSpPr>
      <p:grpSpPr>
        <a:xfrm>
          <a:off x="0" y="0"/>
          <a:ext cx="0" cy="0"/>
          <a:chOff x="0" y="0"/>
          <a:chExt cx="0" cy="0"/>
        </a:xfrm>
      </p:grpSpPr>
      <p:sp>
        <p:nvSpPr>
          <p:cNvPr id="293" name="Google Shape;293;p8"/>
          <p:cNvSpPr/>
          <p:nvPr/>
        </p:nvSpPr>
        <p:spPr>
          <a:xfrm>
            <a:off x="-28574" y="5929034"/>
            <a:ext cx="9191625"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4" y="6104149"/>
            <a:ext cx="9191625"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2" y="5670626"/>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96" name="Google Shape;296;p8"/>
          <p:cNvSpPr/>
          <p:nvPr/>
        </p:nvSpPr>
        <p:spPr>
          <a:xfrm rot="8100000">
            <a:off x="6038982" y="6049093"/>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97" name="Google Shape;297;p8"/>
          <p:cNvSpPr/>
          <p:nvPr/>
        </p:nvSpPr>
        <p:spPr>
          <a:xfrm rot="8100000">
            <a:off x="7181982" y="6093560"/>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298" name="Google Shape;298;p8"/>
          <p:cNvGrpSpPr/>
          <p:nvPr/>
        </p:nvGrpSpPr>
        <p:grpSpPr>
          <a:xfrm>
            <a:off x="-9525" y="5949968"/>
            <a:ext cx="9167825" cy="793733"/>
            <a:chOff x="-9525" y="4462475"/>
            <a:chExt cx="9167825" cy="595300"/>
          </a:xfrm>
        </p:grpSpPr>
        <p:sp>
          <p:nvSpPr>
            <p:cNvPr id="299" name="Google Shape;299;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00" name="Google Shape;300;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01" name="Google Shape;301;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02" name="Google Shape;302;p8"/>
          <p:cNvGrpSpPr/>
          <p:nvPr/>
        </p:nvGrpSpPr>
        <p:grpSpPr>
          <a:xfrm>
            <a:off x="-42836" y="5924652"/>
            <a:ext cx="9229575" cy="857051"/>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04" name="Google Shape;304;p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05" name="Google Shape;305;p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06" name="Google Shape;306;p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07" name="Google Shape;307;p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08" name="Google Shape;308;p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09" name="Google Shape;309;p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0" name="Google Shape;310;p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1" name="Google Shape;311;p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2" name="Google Shape;312;p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3" name="Google Shape;313;p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4" name="Google Shape;314;p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5" name="Google Shape;315;p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6" name="Google Shape;316;p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7" name="Google Shape;317;p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8" name="Google Shape;318;p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9" name="Google Shape;319;p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20" name="Google Shape;320;p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21" name="Google Shape;321;p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22" name="Google Shape;322;p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23" name="Google Shape;323;p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24" name="Google Shape;324;p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25" name="Google Shape;325;p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26" name="Google Shape;326;p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27" name="Google Shape;327;p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328" name="Google Shape;328;p8"/>
          <p:cNvSpPr/>
          <p:nvPr/>
        </p:nvSpPr>
        <p:spPr>
          <a:xfrm>
            <a:off x="2990700" y="6114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29" name="Google Shape;329;p8"/>
          <p:cNvSpPr/>
          <p:nvPr/>
        </p:nvSpPr>
        <p:spPr>
          <a:xfrm>
            <a:off x="1085700" y="6495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30" name="Google Shape;330;p8"/>
          <p:cNvSpPr/>
          <p:nvPr/>
        </p:nvSpPr>
        <p:spPr>
          <a:xfrm>
            <a:off x="4895700" y="60213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31" name="Google Shape;331;p8"/>
          <p:cNvSpPr/>
          <p:nvPr/>
        </p:nvSpPr>
        <p:spPr>
          <a:xfrm rot="8100000">
            <a:off x="8699950" y="5772226"/>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32" name="Google Shape;332;p8"/>
          <p:cNvSpPr txBox="1">
            <a:spLocks noGrp="1"/>
          </p:cNvSpPr>
          <p:nvPr>
            <p:ph type="title"/>
          </p:nvPr>
        </p:nvSpPr>
        <p:spPr>
          <a:xfrm>
            <a:off x="1047750" y="845500"/>
            <a:ext cx="6996600" cy="9544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333" name="Google Shape;333;p8"/>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D43078F-45DE-4E20-B0D5-0EFC4DFB66DD}" type="slidenum">
              <a:rPr lang="en-PK" smtClean="0"/>
              <a:t>‹#›</a:t>
            </a:fld>
            <a:endParaRPr lang="en-PK" dirty="0"/>
          </a:p>
        </p:txBody>
      </p:sp>
    </p:spTree>
    <p:extLst>
      <p:ext uri="{BB962C8B-B14F-4D97-AF65-F5344CB8AC3E}">
        <p14:creationId xmlns:p14="http://schemas.microsoft.com/office/powerpoint/2010/main" val="1701546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34"/>
        <p:cNvGrpSpPr/>
        <p:nvPr/>
      </p:nvGrpSpPr>
      <p:grpSpPr>
        <a:xfrm>
          <a:off x="0" y="0"/>
          <a:ext cx="0" cy="0"/>
          <a:chOff x="0" y="0"/>
          <a:chExt cx="0" cy="0"/>
        </a:xfrm>
      </p:grpSpPr>
      <p:sp>
        <p:nvSpPr>
          <p:cNvPr id="335" name="Google Shape;335;p9"/>
          <p:cNvSpPr/>
          <p:nvPr/>
        </p:nvSpPr>
        <p:spPr>
          <a:xfrm>
            <a:off x="-28574" y="5929034"/>
            <a:ext cx="9191625"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36" name="Google Shape;336;p9"/>
          <p:cNvSpPr/>
          <p:nvPr/>
        </p:nvSpPr>
        <p:spPr>
          <a:xfrm>
            <a:off x="-28574" y="6104149"/>
            <a:ext cx="9191625"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7" name="Google Shape;337;p9"/>
          <p:cNvSpPr/>
          <p:nvPr/>
        </p:nvSpPr>
        <p:spPr>
          <a:xfrm rot="8100000">
            <a:off x="1847982" y="5670626"/>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38" name="Google Shape;338;p9"/>
          <p:cNvSpPr/>
          <p:nvPr/>
        </p:nvSpPr>
        <p:spPr>
          <a:xfrm rot="8100000">
            <a:off x="6038982" y="6049093"/>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39" name="Google Shape;339;p9"/>
          <p:cNvSpPr/>
          <p:nvPr/>
        </p:nvSpPr>
        <p:spPr>
          <a:xfrm rot="8100000">
            <a:off x="7181982" y="6093560"/>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340" name="Google Shape;340;p9"/>
          <p:cNvGrpSpPr/>
          <p:nvPr/>
        </p:nvGrpSpPr>
        <p:grpSpPr>
          <a:xfrm>
            <a:off x="-9525" y="5949968"/>
            <a:ext cx="9167825" cy="793733"/>
            <a:chOff x="-9525" y="4462475"/>
            <a:chExt cx="9167825" cy="595300"/>
          </a:xfrm>
        </p:grpSpPr>
        <p:sp>
          <p:nvSpPr>
            <p:cNvPr id="341" name="Google Shape;341;p9"/>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42" name="Google Shape;342;p9"/>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43" name="Google Shape;343;p9"/>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44" name="Google Shape;344;p9"/>
          <p:cNvGrpSpPr/>
          <p:nvPr/>
        </p:nvGrpSpPr>
        <p:grpSpPr>
          <a:xfrm>
            <a:off x="-42836" y="5924652"/>
            <a:ext cx="9229575" cy="857051"/>
            <a:chOff x="-42837" y="4443488"/>
            <a:chExt cx="9229575" cy="642788"/>
          </a:xfrm>
        </p:grpSpPr>
        <p:sp>
          <p:nvSpPr>
            <p:cNvPr id="345" name="Google Shape;345;p9"/>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46" name="Google Shape;346;p9"/>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47" name="Google Shape;347;p9"/>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48" name="Google Shape;348;p9"/>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49" name="Google Shape;349;p9"/>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0" name="Google Shape;350;p9"/>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1" name="Google Shape;351;p9"/>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2" name="Google Shape;352;p9"/>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3" name="Google Shape;353;p9"/>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4" name="Google Shape;354;p9"/>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5" name="Google Shape;355;p9"/>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6" name="Google Shape;356;p9"/>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7" name="Google Shape;357;p9"/>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8" name="Google Shape;358;p9"/>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9" name="Google Shape;359;p9"/>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0" name="Google Shape;360;p9"/>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1" name="Google Shape;361;p9"/>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2" name="Google Shape;362;p9"/>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3" name="Google Shape;363;p9"/>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4" name="Google Shape;364;p9"/>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5" name="Google Shape;365;p9"/>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6" name="Google Shape;366;p9"/>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7" name="Google Shape;367;p9"/>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8" name="Google Shape;368;p9"/>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9" name="Google Shape;369;p9"/>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370" name="Google Shape;370;p9"/>
          <p:cNvSpPr/>
          <p:nvPr/>
        </p:nvSpPr>
        <p:spPr>
          <a:xfrm>
            <a:off x="2990700" y="6114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71" name="Google Shape;371;p9"/>
          <p:cNvSpPr/>
          <p:nvPr/>
        </p:nvSpPr>
        <p:spPr>
          <a:xfrm>
            <a:off x="1085700" y="6495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72" name="Google Shape;372;p9"/>
          <p:cNvSpPr/>
          <p:nvPr/>
        </p:nvSpPr>
        <p:spPr>
          <a:xfrm>
            <a:off x="4895700" y="60213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73" name="Google Shape;373;p9"/>
          <p:cNvSpPr/>
          <p:nvPr/>
        </p:nvSpPr>
        <p:spPr>
          <a:xfrm rot="8100000">
            <a:off x="8699950" y="5772226"/>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74" name="Google Shape;374;p9"/>
          <p:cNvSpPr txBox="1">
            <a:spLocks noGrp="1"/>
          </p:cNvSpPr>
          <p:nvPr>
            <p:ph type="body" idx="1"/>
          </p:nvPr>
        </p:nvSpPr>
        <p:spPr>
          <a:xfrm>
            <a:off x="457200" y="5137104"/>
            <a:ext cx="8229600" cy="6928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Clr>
                <a:schemeClr val="accent1"/>
              </a:buClr>
              <a:buSzPts val="1400"/>
              <a:buNone/>
              <a:defRPr sz="1867">
                <a:solidFill>
                  <a:schemeClr val="accent1"/>
                </a:solidFill>
              </a:defRPr>
            </a:lvl1pPr>
          </a:lstStyle>
          <a:p>
            <a:pPr lvl="0"/>
            <a:r>
              <a:rPr lang="en-US"/>
              <a:t>Click to edit Master text styles</a:t>
            </a:r>
          </a:p>
        </p:txBody>
      </p:sp>
      <p:sp>
        <p:nvSpPr>
          <p:cNvPr id="375" name="Google Shape;375;p9"/>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D43078F-45DE-4E20-B0D5-0EFC4DFB66DD}" type="slidenum">
              <a:rPr lang="en-PK" smtClean="0"/>
              <a:t>‹#›</a:t>
            </a:fld>
            <a:endParaRPr lang="en-PK" dirty="0"/>
          </a:p>
        </p:txBody>
      </p:sp>
    </p:spTree>
    <p:extLst>
      <p:ext uri="{BB962C8B-B14F-4D97-AF65-F5344CB8AC3E}">
        <p14:creationId xmlns:p14="http://schemas.microsoft.com/office/powerpoint/2010/main" val="1078111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4" y="5929034"/>
            <a:ext cx="9191625"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4" y="6104149"/>
            <a:ext cx="9191625"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2" y="5670626"/>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80" name="Google Shape;380;p10"/>
          <p:cNvSpPr/>
          <p:nvPr/>
        </p:nvSpPr>
        <p:spPr>
          <a:xfrm rot="8100000">
            <a:off x="6038982" y="6049093"/>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81" name="Google Shape;381;p10"/>
          <p:cNvSpPr/>
          <p:nvPr/>
        </p:nvSpPr>
        <p:spPr>
          <a:xfrm rot="8100000">
            <a:off x="7181982" y="6093560"/>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382" name="Google Shape;382;p10"/>
          <p:cNvGrpSpPr/>
          <p:nvPr/>
        </p:nvGrpSpPr>
        <p:grpSpPr>
          <a:xfrm>
            <a:off x="-9525" y="5949968"/>
            <a:ext cx="9167825" cy="793733"/>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6" y="5924652"/>
            <a:ext cx="9229575" cy="857051"/>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412" name="Google Shape;412;p10"/>
          <p:cNvSpPr/>
          <p:nvPr/>
        </p:nvSpPr>
        <p:spPr>
          <a:xfrm>
            <a:off x="2990700" y="6114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13" name="Google Shape;413;p10"/>
          <p:cNvSpPr/>
          <p:nvPr/>
        </p:nvSpPr>
        <p:spPr>
          <a:xfrm>
            <a:off x="1085700" y="6495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14" name="Google Shape;414;p10"/>
          <p:cNvSpPr/>
          <p:nvPr/>
        </p:nvSpPr>
        <p:spPr>
          <a:xfrm>
            <a:off x="4895700" y="60213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15" name="Google Shape;415;p10"/>
          <p:cNvSpPr/>
          <p:nvPr/>
        </p:nvSpPr>
        <p:spPr>
          <a:xfrm rot="8100000">
            <a:off x="8699950" y="5772226"/>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16" name="Google Shape;416;p10"/>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D43078F-45DE-4E20-B0D5-0EFC4DFB66DD}" type="slidenum">
              <a:rPr lang="en-PK" smtClean="0"/>
              <a:t>‹#›</a:t>
            </a:fld>
            <a:endParaRPr lang="en-PK" dirty="0"/>
          </a:p>
        </p:txBody>
      </p:sp>
    </p:spTree>
    <p:extLst>
      <p:ext uri="{BB962C8B-B14F-4D97-AF65-F5344CB8AC3E}">
        <p14:creationId xmlns:p14="http://schemas.microsoft.com/office/powerpoint/2010/main" val="205988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10"/>
            <a:ext cx="8382000" cy="6883131"/>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845500"/>
            <a:ext cx="6996600" cy="9544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2053567"/>
            <a:ext cx="6996600" cy="25628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6434933"/>
            <a:ext cx="548700" cy="423200"/>
          </a:xfrm>
          <a:prstGeom prst="rect">
            <a:avLst/>
          </a:prstGeom>
          <a:noFill/>
          <a:ln>
            <a:noFill/>
          </a:ln>
        </p:spPr>
        <p:txBody>
          <a:bodyPr spcFirstLastPara="1" wrap="square" lIns="91425" tIns="91425" rIns="91425" bIns="91425" anchor="t" anchorCtr="0">
            <a:noAutofit/>
          </a:bodyPr>
          <a:lstStyle>
            <a:lvl1pPr lvl="0" algn="r">
              <a:buNone/>
              <a:defRPr sz="1333">
                <a:solidFill>
                  <a:srgbClr val="FFFFFF"/>
                </a:solidFill>
                <a:latin typeface="Oswald"/>
                <a:ea typeface="Oswald"/>
                <a:cs typeface="Oswald"/>
                <a:sym typeface="Oswald"/>
              </a:defRPr>
            </a:lvl1pPr>
            <a:lvl2pPr lvl="1" algn="r">
              <a:buNone/>
              <a:defRPr sz="1333">
                <a:solidFill>
                  <a:srgbClr val="FFFFFF"/>
                </a:solidFill>
                <a:latin typeface="Oswald"/>
                <a:ea typeface="Oswald"/>
                <a:cs typeface="Oswald"/>
                <a:sym typeface="Oswald"/>
              </a:defRPr>
            </a:lvl2pPr>
            <a:lvl3pPr lvl="2" algn="r">
              <a:buNone/>
              <a:defRPr sz="1333">
                <a:solidFill>
                  <a:srgbClr val="FFFFFF"/>
                </a:solidFill>
                <a:latin typeface="Oswald"/>
                <a:ea typeface="Oswald"/>
                <a:cs typeface="Oswald"/>
                <a:sym typeface="Oswald"/>
              </a:defRPr>
            </a:lvl3pPr>
            <a:lvl4pPr lvl="3" algn="r">
              <a:buNone/>
              <a:defRPr sz="1333">
                <a:solidFill>
                  <a:srgbClr val="FFFFFF"/>
                </a:solidFill>
                <a:latin typeface="Oswald"/>
                <a:ea typeface="Oswald"/>
                <a:cs typeface="Oswald"/>
                <a:sym typeface="Oswald"/>
              </a:defRPr>
            </a:lvl4pPr>
            <a:lvl5pPr lvl="4" algn="r">
              <a:buNone/>
              <a:defRPr sz="1333">
                <a:solidFill>
                  <a:srgbClr val="FFFFFF"/>
                </a:solidFill>
                <a:latin typeface="Oswald"/>
                <a:ea typeface="Oswald"/>
                <a:cs typeface="Oswald"/>
                <a:sym typeface="Oswald"/>
              </a:defRPr>
            </a:lvl5pPr>
            <a:lvl6pPr lvl="5" algn="r">
              <a:buNone/>
              <a:defRPr sz="1333">
                <a:solidFill>
                  <a:srgbClr val="FFFFFF"/>
                </a:solidFill>
                <a:latin typeface="Oswald"/>
                <a:ea typeface="Oswald"/>
                <a:cs typeface="Oswald"/>
                <a:sym typeface="Oswald"/>
              </a:defRPr>
            </a:lvl6pPr>
            <a:lvl7pPr lvl="6" algn="r">
              <a:buNone/>
              <a:defRPr sz="1333">
                <a:solidFill>
                  <a:srgbClr val="FFFFFF"/>
                </a:solidFill>
                <a:latin typeface="Oswald"/>
                <a:ea typeface="Oswald"/>
                <a:cs typeface="Oswald"/>
                <a:sym typeface="Oswald"/>
              </a:defRPr>
            </a:lvl7pPr>
            <a:lvl8pPr lvl="7" algn="r">
              <a:buNone/>
              <a:defRPr sz="1333">
                <a:solidFill>
                  <a:srgbClr val="FFFFFF"/>
                </a:solidFill>
                <a:latin typeface="Oswald"/>
                <a:ea typeface="Oswald"/>
                <a:cs typeface="Oswald"/>
                <a:sym typeface="Oswald"/>
              </a:defRPr>
            </a:lvl8pPr>
            <a:lvl9pPr lvl="8" algn="r">
              <a:buNone/>
              <a:defRPr sz="1333">
                <a:solidFill>
                  <a:srgbClr val="FFFFFF"/>
                </a:solidFill>
                <a:latin typeface="Oswald"/>
                <a:ea typeface="Oswald"/>
                <a:cs typeface="Oswald"/>
                <a:sym typeface="Oswald"/>
              </a:defRPr>
            </a:lvl9pPr>
          </a:lstStyle>
          <a:p>
            <a:fld id="{5D43078F-45DE-4E20-B0D5-0EFC4DFB66DD}" type="slidenum">
              <a:rPr lang="en-PK" smtClean="0"/>
              <a:t>‹#›</a:t>
            </a:fld>
            <a:endParaRPr lang="en-PK" dirty="0"/>
          </a:p>
        </p:txBody>
      </p:sp>
    </p:spTree>
    <p:extLst>
      <p:ext uri="{BB962C8B-B14F-4D97-AF65-F5344CB8AC3E}">
        <p14:creationId xmlns:p14="http://schemas.microsoft.com/office/powerpoint/2010/main" val="1000193012"/>
      </p:ext>
    </p:extLst>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CA75394-29DB-38ED-CF60-88DDD6EE69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pic>
        <p:nvPicPr>
          <p:cNvPr id="11" name="Picture 10">
            <a:extLst>
              <a:ext uri="{FF2B5EF4-FFF2-40B4-BE49-F238E27FC236}">
                <a16:creationId xmlns:a16="http://schemas.microsoft.com/office/drawing/2014/main" id="{05DE12F8-9BB6-6250-E03A-1C521DFDFD6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0" b="58583" l="0" r="100000"/>
                    </a14:imgEffect>
                  </a14:imgLayer>
                </a14:imgProps>
              </a:ext>
              <a:ext uri="{28A0092B-C50C-407E-A947-70E740481C1C}">
                <a14:useLocalDpi xmlns:a14="http://schemas.microsoft.com/office/drawing/2010/main" val="0"/>
              </a:ext>
            </a:extLst>
          </a:blip>
          <a:srcRect b="65299"/>
          <a:stretch/>
        </p:blipFill>
        <p:spPr>
          <a:xfrm>
            <a:off x="0" y="12136"/>
            <a:ext cx="9144000" cy="2379803"/>
          </a:xfrm>
          <a:prstGeom prst="rect">
            <a:avLst/>
          </a:prstGeom>
        </p:spPr>
      </p:pic>
      <p:sp>
        <p:nvSpPr>
          <p:cNvPr id="2" name="Title 1">
            <a:extLst>
              <a:ext uri="{FF2B5EF4-FFF2-40B4-BE49-F238E27FC236}">
                <a16:creationId xmlns:a16="http://schemas.microsoft.com/office/drawing/2014/main" id="{F99AEFC9-885D-E7D6-5EDE-8FF9F4C81D34}"/>
              </a:ext>
            </a:extLst>
          </p:cNvPr>
          <p:cNvSpPr>
            <a:spLocks noGrp="1"/>
          </p:cNvSpPr>
          <p:nvPr>
            <p:ph type="ctrTitle"/>
          </p:nvPr>
        </p:nvSpPr>
        <p:spPr>
          <a:xfrm>
            <a:off x="1324954" y="2547165"/>
            <a:ext cx="6494092" cy="1459729"/>
          </a:xfrm>
        </p:spPr>
        <p:txBody>
          <a:bodyPr>
            <a:normAutofit/>
          </a:bodyPr>
          <a:lstStyle/>
          <a:p>
            <a:pPr algn="ctr"/>
            <a:r>
              <a:rPr lang="en-US" sz="3600" dirty="0">
                <a:solidFill>
                  <a:schemeClr val="accent2"/>
                </a:solidFill>
                <a:latin typeface="Austin Web"/>
                <a:cs typeface="Arial"/>
                <a:sym typeface="Arial"/>
              </a:rPr>
              <a:t>BLIND WALKING STICK </a:t>
            </a:r>
            <a:endParaRPr lang="en-PK" sz="3600" dirty="0">
              <a:solidFill>
                <a:schemeClr val="accent2"/>
              </a:solidFill>
              <a:latin typeface="Austin Web"/>
              <a:cs typeface="Arial"/>
              <a:sym typeface="Arial"/>
            </a:endParaRPr>
          </a:p>
        </p:txBody>
      </p:sp>
      <p:sp>
        <p:nvSpPr>
          <p:cNvPr id="3" name="Subtitle 2">
            <a:extLst>
              <a:ext uri="{FF2B5EF4-FFF2-40B4-BE49-F238E27FC236}">
                <a16:creationId xmlns:a16="http://schemas.microsoft.com/office/drawing/2014/main" id="{BDE1526C-8954-5255-5A03-64D8AF7BE227}"/>
              </a:ext>
            </a:extLst>
          </p:cNvPr>
          <p:cNvSpPr>
            <a:spLocks noGrp="1"/>
          </p:cNvSpPr>
          <p:nvPr>
            <p:ph type="subTitle" idx="1"/>
          </p:nvPr>
        </p:nvSpPr>
        <p:spPr>
          <a:xfrm>
            <a:off x="4280511" y="3737317"/>
            <a:ext cx="3920063" cy="633953"/>
          </a:xfrm>
        </p:spPr>
        <p:txBody>
          <a:bodyPr/>
          <a:lstStyle/>
          <a:p>
            <a:pPr algn="ctr"/>
            <a:r>
              <a:rPr lang="en-US" sz="1600" kern="1200" dirty="0">
                <a:solidFill>
                  <a:schemeClr val="tx1"/>
                </a:solidFill>
                <a:latin typeface="Austin Web"/>
                <a:cs typeface="Arial"/>
                <a:sym typeface="Arial"/>
              </a:rPr>
              <a:t>Circuit and System-I Lab Project</a:t>
            </a:r>
            <a:endParaRPr lang="en-PK" sz="1600" kern="1200" dirty="0">
              <a:solidFill>
                <a:schemeClr val="tx1"/>
              </a:solidFill>
              <a:latin typeface="Austin Web"/>
              <a:cs typeface="Arial"/>
              <a:sym typeface="Arial"/>
            </a:endParaRPr>
          </a:p>
        </p:txBody>
      </p:sp>
      <p:sp>
        <p:nvSpPr>
          <p:cNvPr id="4" name="Subtitle 2">
            <a:extLst>
              <a:ext uri="{FF2B5EF4-FFF2-40B4-BE49-F238E27FC236}">
                <a16:creationId xmlns:a16="http://schemas.microsoft.com/office/drawing/2014/main" id="{42ABFD4D-06AA-CB72-C19A-B3C40D2469BE}"/>
              </a:ext>
            </a:extLst>
          </p:cNvPr>
          <p:cNvSpPr txBox="1">
            <a:spLocks/>
          </p:cNvSpPr>
          <p:nvPr/>
        </p:nvSpPr>
        <p:spPr>
          <a:xfrm>
            <a:off x="6139411" y="5369599"/>
            <a:ext cx="3815293"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10000"/>
              </a:lnSpc>
              <a:spcBef>
                <a:spcPts val="600"/>
              </a:spcBef>
              <a:buClr>
                <a:schemeClr val="dk1"/>
              </a:buClr>
              <a:buSzPts val="2000"/>
              <a:buFont typeface="Arial"/>
            </a:pPr>
            <a:r>
              <a:rPr lang="en-US" sz="1600" dirty="0">
                <a:latin typeface="Austin Web"/>
                <a:ea typeface="Source Sans Pro"/>
                <a:cs typeface="Arial"/>
              </a:rPr>
              <a:t>BY:</a:t>
            </a:r>
          </a:p>
          <a:p>
            <a:pPr algn="l">
              <a:lnSpc>
                <a:spcPct val="110000"/>
              </a:lnSpc>
              <a:spcBef>
                <a:spcPts val="600"/>
              </a:spcBef>
              <a:buClr>
                <a:schemeClr val="dk1"/>
              </a:buClr>
              <a:buSzPts val="2000"/>
              <a:buFont typeface="Arial"/>
            </a:pPr>
            <a:r>
              <a:rPr lang="en-US" sz="1600" dirty="0">
                <a:latin typeface="Austin Web"/>
                <a:ea typeface="Source Sans Pro"/>
                <a:cs typeface="Arial"/>
              </a:rPr>
              <a:t>Ali Asghar (21PWCSE2059)</a:t>
            </a:r>
          </a:p>
          <a:p>
            <a:pPr algn="l">
              <a:lnSpc>
                <a:spcPct val="110000"/>
              </a:lnSpc>
              <a:spcBef>
                <a:spcPts val="600"/>
              </a:spcBef>
              <a:buClr>
                <a:schemeClr val="dk1"/>
              </a:buClr>
              <a:buSzPts val="2000"/>
              <a:buFont typeface="Arial"/>
            </a:pPr>
            <a:r>
              <a:rPr lang="en-US" sz="1600" dirty="0">
                <a:latin typeface="Austin Web"/>
                <a:ea typeface="Source Sans Pro"/>
                <a:cs typeface="Arial"/>
              </a:rPr>
              <a:t>Suleman Shah (21PWCSE1983)</a:t>
            </a:r>
          </a:p>
          <a:p>
            <a:pPr algn="l">
              <a:lnSpc>
                <a:spcPct val="110000"/>
              </a:lnSpc>
              <a:spcBef>
                <a:spcPts val="600"/>
              </a:spcBef>
              <a:buClr>
                <a:schemeClr val="dk1"/>
              </a:buClr>
              <a:buSzPts val="2000"/>
              <a:buFont typeface="Arial"/>
            </a:pPr>
            <a:r>
              <a:rPr lang="en-US" sz="1600" dirty="0">
                <a:latin typeface="Austin Web"/>
                <a:ea typeface="Source Sans Pro"/>
                <a:cs typeface="Arial"/>
              </a:rPr>
              <a:t>Shahzad Bangash (21PWCSE1980)</a:t>
            </a:r>
          </a:p>
        </p:txBody>
      </p:sp>
      <p:pic>
        <p:nvPicPr>
          <p:cNvPr id="6" name="Picture 5">
            <a:extLst>
              <a:ext uri="{FF2B5EF4-FFF2-40B4-BE49-F238E27FC236}">
                <a16:creationId xmlns:a16="http://schemas.microsoft.com/office/drawing/2014/main" id="{EF737E28-84AF-6CB1-8C56-31657E5F818D}"/>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8435" y="1010465"/>
            <a:ext cx="1569720" cy="1536700"/>
          </a:xfrm>
          <a:prstGeom prst="rect">
            <a:avLst/>
          </a:prstGeom>
          <a:noFill/>
          <a:ln>
            <a:noFill/>
          </a:ln>
        </p:spPr>
      </p:pic>
    </p:spTree>
    <p:extLst>
      <p:ext uri="{BB962C8B-B14F-4D97-AF65-F5344CB8AC3E}">
        <p14:creationId xmlns:p14="http://schemas.microsoft.com/office/powerpoint/2010/main" val="3867360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D89F6-8F7C-BE5E-EB9B-027365E5EA3F}"/>
              </a:ext>
            </a:extLst>
          </p:cNvPr>
          <p:cNvSpPr>
            <a:spLocks noGrp="1"/>
          </p:cNvSpPr>
          <p:nvPr>
            <p:ph type="title"/>
          </p:nvPr>
        </p:nvSpPr>
        <p:spPr>
          <a:xfrm>
            <a:off x="520824" y="845499"/>
            <a:ext cx="8102352" cy="963423"/>
          </a:xfrm>
        </p:spPr>
        <p:txBody>
          <a:bodyPr>
            <a:normAutofit/>
          </a:bodyPr>
          <a:lstStyle/>
          <a:p>
            <a:r>
              <a:rPr lang="en-US" sz="3200" dirty="0">
                <a:latin typeface="Austin Web"/>
              </a:rPr>
              <a:t>HOW THE BUZZER CHANGES BEEP SOUND?</a:t>
            </a:r>
            <a:endParaRPr lang="en-PK" sz="3200" dirty="0">
              <a:latin typeface="Austin Web"/>
            </a:endParaRPr>
          </a:p>
        </p:txBody>
      </p:sp>
      <p:sp>
        <p:nvSpPr>
          <p:cNvPr id="3" name="Content Placeholder 2">
            <a:extLst>
              <a:ext uri="{FF2B5EF4-FFF2-40B4-BE49-F238E27FC236}">
                <a16:creationId xmlns:a16="http://schemas.microsoft.com/office/drawing/2014/main" id="{F9B71B5A-5584-ADB1-0F31-3B5AC706802E}"/>
              </a:ext>
            </a:extLst>
          </p:cNvPr>
          <p:cNvSpPr>
            <a:spLocks noGrp="1"/>
          </p:cNvSpPr>
          <p:nvPr>
            <p:ph idx="1"/>
          </p:nvPr>
        </p:nvSpPr>
        <p:spPr/>
        <p:txBody>
          <a:bodyPr/>
          <a:lstStyle/>
          <a:p>
            <a:endParaRPr lang="en-PK" dirty="0"/>
          </a:p>
        </p:txBody>
      </p:sp>
    </p:spTree>
    <p:extLst>
      <p:ext uri="{BB962C8B-B14F-4D97-AF65-F5344CB8AC3E}">
        <p14:creationId xmlns:p14="http://schemas.microsoft.com/office/powerpoint/2010/main" val="41421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D8EE78E-03B3-D163-7250-DE3A8936EA7F}"/>
              </a:ext>
            </a:extLst>
          </p:cNvPr>
          <p:cNvSpPr>
            <a:spLocks noGrp="1"/>
          </p:cNvSpPr>
          <p:nvPr>
            <p:ph type="title"/>
          </p:nvPr>
        </p:nvSpPr>
        <p:spPr>
          <a:xfrm>
            <a:off x="1679712" y="2058072"/>
            <a:ext cx="5784575" cy="1370928"/>
          </a:xfrm>
        </p:spPr>
        <p:txBody>
          <a:bodyPr>
            <a:normAutofit/>
          </a:bodyPr>
          <a:lstStyle/>
          <a:p>
            <a:r>
              <a:rPr lang="en-US" sz="5400" dirty="0">
                <a:solidFill>
                  <a:schemeClr val="accent2"/>
                </a:solidFill>
                <a:latin typeface="Austin Web"/>
                <a:cs typeface="Arial"/>
              </a:rPr>
              <a:t>THANK YOU</a:t>
            </a:r>
            <a:endParaRPr lang="en-PK" sz="5400" dirty="0">
              <a:solidFill>
                <a:schemeClr val="accent2"/>
              </a:solidFill>
              <a:latin typeface="Austin Web"/>
              <a:cs typeface="Arial"/>
            </a:endParaRPr>
          </a:p>
        </p:txBody>
      </p:sp>
    </p:spTree>
    <p:extLst>
      <p:ext uri="{BB962C8B-B14F-4D97-AF65-F5344CB8AC3E}">
        <p14:creationId xmlns:p14="http://schemas.microsoft.com/office/powerpoint/2010/main" val="2971567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868B4-E169-28BF-357F-A23117ADD4C9}"/>
              </a:ext>
            </a:extLst>
          </p:cNvPr>
          <p:cNvSpPr>
            <a:spLocks noGrp="1"/>
          </p:cNvSpPr>
          <p:nvPr>
            <p:ph type="title"/>
          </p:nvPr>
        </p:nvSpPr>
        <p:spPr/>
        <p:txBody>
          <a:bodyPr/>
          <a:lstStyle/>
          <a:p>
            <a:r>
              <a:rPr lang="en-US" dirty="0">
                <a:solidFill>
                  <a:srgbClr val="00CEF6"/>
                </a:solidFill>
                <a:latin typeface="Austin Cy Web"/>
              </a:rPr>
              <a:t>INTRODUCTION:</a:t>
            </a:r>
            <a:endParaRPr lang="en-PK" dirty="0">
              <a:solidFill>
                <a:srgbClr val="00CEF6"/>
              </a:solidFill>
              <a:latin typeface="Austin Cy Web"/>
            </a:endParaRPr>
          </a:p>
        </p:txBody>
      </p:sp>
      <p:sp>
        <p:nvSpPr>
          <p:cNvPr id="3" name="Content Placeholder 2">
            <a:extLst>
              <a:ext uri="{FF2B5EF4-FFF2-40B4-BE49-F238E27FC236}">
                <a16:creationId xmlns:a16="http://schemas.microsoft.com/office/drawing/2014/main" id="{B843AA4C-04BC-8E46-83EF-A8973A1C0C0A}"/>
              </a:ext>
            </a:extLst>
          </p:cNvPr>
          <p:cNvSpPr>
            <a:spLocks noGrp="1"/>
          </p:cNvSpPr>
          <p:nvPr>
            <p:ph idx="1"/>
          </p:nvPr>
        </p:nvSpPr>
        <p:spPr>
          <a:xfrm>
            <a:off x="2776881" y="3851097"/>
            <a:ext cx="6206863" cy="5246636"/>
          </a:xfrm>
        </p:spPr>
        <p:txBody>
          <a:bodyPr/>
          <a:lstStyle/>
          <a:p>
            <a:pPr marL="0" indent="0">
              <a:buNone/>
            </a:pPr>
            <a:r>
              <a:rPr lang="en-US" dirty="0">
                <a:solidFill>
                  <a:schemeClr val="tx1"/>
                </a:solidFill>
                <a:latin typeface="Austin Web"/>
              </a:rPr>
              <a:t>Therefore, the objective of this project is to help these blind people so that they do not need someone always present at the movement for helping them to show them their way, this project hopefully will make them independent while they go for short walk.</a:t>
            </a:r>
          </a:p>
          <a:p>
            <a:pPr marL="0" indent="0">
              <a:buNone/>
            </a:pPr>
            <a:r>
              <a:rPr lang="en-US" dirty="0">
                <a:solidFill>
                  <a:schemeClr val="tx1"/>
                </a:solidFill>
                <a:latin typeface="Austin Web"/>
              </a:rPr>
              <a:t>To avoid danger, the buzzer will give them alarming beep when something is in front of them.</a:t>
            </a:r>
          </a:p>
        </p:txBody>
      </p:sp>
      <p:pic>
        <p:nvPicPr>
          <p:cNvPr id="5" name="Picture 4">
            <a:extLst>
              <a:ext uri="{FF2B5EF4-FFF2-40B4-BE49-F238E27FC236}">
                <a16:creationId xmlns:a16="http://schemas.microsoft.com/office/drawing/2014/main" id="{A8BF329E-638F-5EAD-BAC5-3B832D954CEB}"/>
              </a:ext>
            </a:extLst>
          </p:cNvPr>
          <p:cNvPicPr>
            <a:picLocks noChangeAspect="1"/>
          </p:cNvPicPr>
          <p:nvPr/>
        </p:nvPicPr>
        <p:blipFill>
          <a:blip r:embed="rId3"/>
          <a:stretch>
            <a:fillRect/>
          </a:stretch>
        </p:blipFill>
        <p:spPr>
          <a:xfrm flipH="1">
            <a:off x="-119407" y="4808457"/>
            <a:ext cx="1948206" cy="1948206"/>
          </a:xfrm>
          <a:prstGeom prst="rect">
            <a:avLst/>
          </a:prstGeom>
        </p:spPr>
      </p:pic>
      <p:sp>
        <p:nvSpPr>
          <p:cNvPr id="6" name="TextBox 5">
            <a:extLst>
              <a:ext uri="{FF2B5EF4-FFF2-40B4-BE49-F238E27FC236}">
                <a16:creationId xmlns:a16="http://schemas.microsoft.com/office/drawing/2014/main" id="{58BBF2C2-ADDC-437F-E603-27ACC55453E9}"/>
              </a:ext>
            </a:extLst>
          </p:cNvPr>
          <p:cNvSpPr txBox="1"/>
          <p:nvPr/>
        </p:nvSpPr>
        <p:spPr>
          <a:xfrm>
            <a:off x="1659117" y="1929685"/>
            <a:ext cx="7324627" cy="2154436"/>
          </a:xfrm>
          <a:prstGeom prst="rect">
            <a:avLst/>
          </a:prstGeom>
          <a:noFill/>
        </p:spPr>
        <p:txBody>
          <a:bodyPr wrap="square" rtlCol="0">
            <a:spAutoFit/>
          </a:bodyPr>
          <a:lstStyle/>
          <a:p>
            <a:pPr marL="0" indent="0">
              <a:buNone/>
            </a:pPr>
            <a:r>
              <a:rPr lang="en-US" sz="2000" dirty="0">
                <a:solidFill>
                  <a:schemeClr val="tx1"/>
                </a:solidFill>
                <a:latin typeface="Austin Web"/>
                <a:ea typeface="Source Sans Pro"/>
                <a:sym typeface="Source Sans Pro"/>
              </a:rPr>
              <a:t>Around </a:t>
            </a:r>
            <a:r>
              <a:rPr lang="en-US" sz="1800" b="1" dirty="0">
                <a:solidFill>
                  <a:schemeClr val="accent2"/>
                </a:solidFill>
                <a:latin typeface="Oswald"/>
                <a:sym typeface="Oswald"/>
              </a:rPr>
              <a:t>36 million</a:t>
            </a:r>
            <a:r>
              <a:rPr lang="en-US" sz="1800" dirty="0">
                <a:solidFill>
                  <a:schemeClr val="tx1"/>
                </a:solidFill>
                <a:latin typeface="Austin Web"/>
                <a:sym typeface="Oswald"/>
              </a:rPr>
              <a:t> </a:t>
            </a:r>
            <a:r>
              <a:rPr lang="en-US" sz="2000" dirty="0">
                <a:solidFill>
                  <a:schemeClr val="tx1"/>
                </a:solidFill>
                <a:latin typeface="Austin Web"/>
                <a:ea typeface="Source Sans Pro"/>
                <a:sym typeface="Source Sans Pro"/>
              </a:rPr>
              <a:t>of people were said to be blind in 2015.</a:t>
            </a:r>
          </a:p>
          <a:p>
            <a:pPr marL="0" indent="0">
              <a:buNone/>
            </a:pPr>
            <a:r>
              <a:rPr lang="en-US" sz="2000" dirty="0">
                <a:solidFill>
                  <a:schemeClr val="tx1"/>
                </a:solidFill>
                <a:latin typeface="Austin Web"/>
                <a:ea typeface="Source Sans Pro"/>
                <a:sym typeface="Source Sans Pro"/>
              </a:rPr>
              <a:t>Since Blind people can not see and walk by themselves alone and they fear hurting themselves during walking, that is why they need someone to show them their way while they walk outside but that is not possible having someone always around them showing them their way.</a:t>
            </a:r>
          </a:p>
          <a:p>
            <a:endParaRPr lang="en-PK" dirty="0"/>
          </a:p>
        </p:txBody>
      </p:sp>
    </p:spTree>
    <p:extLst>
      <p:ext uri="{BB962C8B-B14F-4D97-AF65-F5344CB8AC3E}">
        <p14:creationId xmlns:p14="http://schemas.microsoft.com/office/powerpoint/2010/main" val="3562398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DBDC0-8868-F7A1-5758-A16E23954B98}"/>
              </a:ext>
            </a:extLst>
          </p:cNvPr>
          <p:cNvSpPr>
            <a:spLocks noGrp="1"/>
          </p:cNvSpPr>
          <p:nvPr>
            <p:ph type="title"/>
          </p:nvPr>
        </p:nvSpPr>
        <p:spPr/>
        <p:txBody>
          <a:bodyPr/>
          <a:lstStyle/>
          <a:p>
            <a:r>
              <a:rPr lang="en-US" dirty="0">
                <a:solidFill>
                  <a:srgbClr val="00CEF6"/>
                </a:solidFill>
                <a:latin typeface="Austin Cy Web"/>
              </a:rPr>
              <a:t>COMPONENTS USED:</a:t>
            </a:r>
            <a:endParaRPr lang="en-PK" dirty="0">
              <a:solidFill>
                <a:srgbClr val="00CEF6"/>
              </a:solidFill>
              <a:latin typeface="Austin Cy Web"/>
            </a:endParaRPr>
          </a:p>
        </p:txBody>
      </p:sp>
      <p:sp>
        <p:nvSpPr>
          <p:cNvPr id="3" name="Content Placeholder 2">
            <a:extLst>
              <a:ext uri="{FF2B5EF4-FFF2-40B4-BE49-F238E27FC236}">
                <a16:creationId xmlns:a16="http://schemas.microsoft.com/office/drawing/2014/main" id="{E2803757-6D5C-9285-E6BB-C640C3DBC8BB}"/>
              </a:ext>
            </a:extLst>
          </p:cNvPr>
          <p:cNvSpPr>
            <a:spLocks noGrp="1"/>
          </p:cNvSpPr>
          <p:nvPr>
            <p:ph idx="1"/>
          </p:nvPr>
        </p:nvSpPr>
        <p:spPr>
          <a:xfrm>
            <a:off x="2243763" y="2198441"/>
            <a:ext cx="4101445" cy="2642680"/>
          </a:xfrm>
        </p:spPr>
        <p:txBody>
          <a:bodyPr>
            <a:normAutofit/>
          </a:bodyPr>
          <a:lstStyle/>
          <a:p>
            <a:pPr marL="342900" indent="-342900">
              <a:buFont typeface="+mj-lt"/>
              <a:buAutoNum type="arabicPeriod"/>
            </a:pPr>
            <a:r>
              <a:rPr lang="en-US" dirty="0">
                <a:solidFill>
                  <a:schemeClr val="tx1"/>
                </a:solidFill>
                <a:latin typeface="Austin Web"/>
              </a:rPr>
              <a:t>Arduino UNO Board</a:t>
            </a:r>
          </a:p>
          <a:p>
            <a:pPr marL="342900" indent="-342900">
              <a:buFont typeface="+mj-lt"/>
              <a:buAutoNum type="arabicPeriod"/>
            </a:pPr>
            <a:r>
              <a:rPr lang="en-US" dirty="0">
                <a:solidFill>
                  <a:schemeClr val="tx1"/>
                </a:solidFill>
                <a:latin typeface="Austin Web"/>
              </a:rPr>
              <a:t>Ultrasonic Sensor</a:t>
            </a:r>
          </a:p>
          <a:p>
            <a:pPr marL="342900" indent="-342900">
              <a:buFont typeface="+mj-lt"/>
              <a:buAutoNum type="arabicPeriod"/>
            </a:pPr>
            <a:r>
              <a:rPr lang="en-US" dirty="0">
                <a:solidFill>
                  <a:schemeClr val="tx1"/>
                </a:solidFill>
                <a:latin typeface="Austin Web"/>
              </a:rPr>
              <a:t>Active Buzzer</a:t>
            </a:r>
          </a:p>
          <a:p>
            <a:pPr marL="342900" indent="-342900">
              <a:buFont typeface="+mj-lt"/>
              <a:buAutoNum type="arabicPeriod"/>
            </a:pPr>
            <a:r>
              <a:rPr lang="en-US" dirty="0">
                <a:solidFill>
                  <a:schemeClr val="tx1"/>
                </a:solidFill>
                <a:latin typeface="Austin Web"/>
              </a:rPr>
              <a:t>9 Volt Battery</a:t>
            </a:r>
          </a:p>
          <a:p>
            <a:pPr marL="342900" indent="-342900">
              <a:buFont typeface="+mj-lt"/>
              <a:buAutoNum type="arabicPeriod"/>
            </a:pPr>
            <a:r>
              <a:rPr lang="en-US" dirty="0">
                <a:solidFill>
                  <a:schemeClr val="tx1"/>
                </a:solidFill>
                <a:latin typeface="Austin Web"/>
              </a:rPr>
              <a:t>Connecting wires</a:t>
            </a:r>
          </a:p>
          <a:p>
            <a:pPr marL="342900" indent="-342900">
              <a:buFont typeface="+mj-lt"/>
              <a:buAutoNum type="arabicPeriod"/>
            </a:pPr>
            <a:r>
              <a:rPr lang="en-US" dirty="0">
                <a:solidFill>
                  <a:schemeClr val="tx1"/>
                </a:solidFill>
                <a:latin typeface="Austin Web"/>
              </a:rPr>
              <a:t>Stick</a:t>
            </a:r>
          </a:p>
          <a:p>
            <a:pPr marL="342900" indent="-342900">
              <a:buFont typeface="+mj-lt"/>
              <a:buAutoNum type="arabicPeriod"/>
            </a:pPr>
            <a:endParaRPr lang="en-PK"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48DD64A0-F231-3F4A-5A14-E560723C65C4}"/>
              </a:ext>
            </a:extLst>
          </p:cNvPr>
          <p:cNvSpPr txBox="1"/>
          <p:nvPr/>
        </p:nvSpPr>
        <p:spPr>
          <a:xfrm>
            <a:off x="2243763" y="1764767"/>
            <a:ext cx="6561842" cy="400110"/>
          </a:xfrm>
          <a:prstGeom prst="rect">
            <a:avLst/>
          </a:prstGeom>
          <a:noFill/>
        </p:spPr>
        <p:txBody>
          <a:bodyPr wrap="square" rtlCol="0">
            <a:spAutoFit/>
          </a:bodyPr>
          <a:lstStyle/>
          <a:p>
            <a:pPr>
              <a:spcBef>
                <a:spcPts val="600"/>
              </a:spcBef>
              <a:buClr>
                <a:schemeClr val="dk1"/>
              </a:buClr>
              <a:buSzPts val="2000"/>
            </a:pPr>
            <a:r>
              <a:rPr lang="en-US" sz="2000" dirty="0">
                <a:solidFill>
                  <a:schemeClr val="tx1"/>
                </a:solidFill>
                <a:latin typeface="Austin Web"/>
                <a:ea typeface="Source Sans Pro"/>
                <a:sym typeface="Source Sans Pro"/>
              </a:rPr>
              <a:t>The components which we have used in our project are:</a:t>
            </a:r>
            <a:endParaRPr lang="en-PK" sz="2000" dirty="0">
              <a:solidFill>
                <a:schemeClr val="tx1"/>
              </a:solidFill>
              <a:latin typeface="Austin Web"/>
              <a:ea typeface="Source Sans Pro"/>
              <a:sym typeface="Source Sans Pro"/>
            </a:endParaRPr>
          </a:p>
        </p:txBody>
      </p:sp>
      <p:pic>
        <p:nvPicPr>
          <p:cNvPr id="6" name="Picture 5">
            <a:extLst>
              <a:ext uri="{FF2B5EF4-FFF2-40B4-BE49-F238E27FC236}">
                <a16:creationId xmlns:a16="http://schemas.microsoft.com/office/drawing/2014/main" id="{55D8836A-6A8C-69C3-BB42-28DADDD427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0237" y="2578275"/>
            <a:ext cx="1495415" cy="1495415"/>
          </a:xfrm>
          <a:prstGeom prst="rect">
            <a:avLst/>
          </a:prstGeom>
        </p:spPr>
      </p:pic>
      <p:pic>
        <p:nvPicPr>
          <p:cNvPr id="8" name="Picture 7">
            <a:extLst>
              <a:ext uri="{FF2B5EF4-FFF2-40B4-BE49-F238E27FC236}">
                <a16:creationId xmlns:a16="http://schemas.microsoft.com/office/drawing/2014/main" id="{5FC45BD2-EA2B-052A-1684-2AFFA10F3129}"/>
              </a:ext>
            </a:extLst>
          </p:cNvPr>
          <p:cNvPicPr>
            <a:picLocks noChangeAspect="1"/>
          </p:cNvPicPr>
          <p:nvPr/>
        </p:nvPicPr>
        <p:blipFill>
          <a:blip r:embed="rId4"/>
          <a:stretch>
            <a:fillRect/>
          </a:stretch>
        </p:blipFill>
        <p:spPr>
          <a:xfrm>
            <a:off x="5844353" y="3325982"/>
            <a:ext cx="568606" cy="568606"/>
          </a:xfrm>
          <a:prstGeom prst="rect">
            <a:avLst/>
          </a:prstGeom>
        </p:spPr>
      </p:pic>
      <p:pic>
        <p:nvPicPr>
          <p:cNvPr id="10" name="Picture 9">
            <a:extLst>
              <a:ext uri="{FF2B5EF4-FFF2-40B4-BE49-F238E27FC236}">
                <a16:creationId xmlns:a16="http://schemas.microsoft.com/office/drawing/2014/main" id="{48619858-DB5C-93E5-5501-A2C605D7FEA4}"/>
              </a:ext>
            </a:extLst>
          </p:cNvPr>
          <p:cNvPicPr>
            <a:picLocks noChangeAspect="1"/>
          </p:cNvPicPr>
          <p:nvPr/>
        </p:nvPicPr>
        <p:blipFill>
          <a:blip r:embed="rId5"/>
          <a:stretch>
            <a:fillRect/>
          </a:stretch>
        </p:blipFill>
        <p:spPr>
          <a:xfrm>
            <a:off x="7773577" y="4553076"/>
            <a:ext cx="1302294" cy="1302294"/>
          </a:xfrm>
          <a:prstGeom prst="rect">
            <a:avLst/>
          </a:prstGeom>
        </p:spPr>
      </p:pic>
      <p:pic>
        <p:nvPicPr>
          <p:cNvPr id="12" name="Picture 11">
            <a:extLst>
              <a:ext uri="{FF2B5EF4-FFF2-40B4-BE49-F238E27FC236}">
                <a16:creationId xmlns:a16="http://schemas.microsoft.com/office/drawing/2014/main" id="{0EB377AE-2FB7-E166-1DB0-DBC7EC260D2A}"/>
              </a:ext>
            </a:extLst>
          </p:cNvPr>
          <p:cNvPicPr>
            <a:picLocks noChangeAspect="1"/>
          </p:cNvPicPr>
          <p:nvPr/>
        </p:nvPicPr>
        <p:blipFill>
          <a:blip r:embed="rId6"/>
          <a:stretch>
            <a:fillRect/>
          </a:stretch>
        </p:blipFill>
        <p:spPr>
          <a:xfrm rot="5400000" flipH="1">
            <a:off x="3621576" y="3269441"/>
            <a:ext cx="3283215" cy="4533509"/>
          </a:xfrm>
          <a:prstGeom prst="rect">
            <a:avLst/>
          </a:prstGeom>
        </p:spPr>
      </p:pic>
    </p:spTree>
    <p:extLst>
      <p:ext uri="{BB962C8B-B14F-4D97-AF65-F5344CB8AC3E}">
        <p14:creationId xmlns:p14="http://schemas.microsoft.com/office/powerpoint/2010/main" val="2279169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E629-6CF8-3214-4EAD-AC46A3E369B7}"/>
              </a:ext>
            </a:extLst>
          </p:cNvPr>
          <p:cNvSpPr>
            <a:spLocks noGrp="1"/>
          </p:cNvSpPr>
          <p:nvPr>
            <p:ph type="title"/>
          </p:nvPr>
        </p:nvSpPr>
        <p:spPr/>
        <p:txBody>
          <a:bodyPr/>
          <a:lstStyle/>
          <a:p>
            <a:r>
              <a:rPr lang="en-US" dirty="0">
                <a:solidFill>
                  <a:srgbClr val="00CEF6"/>
                </a:solidFill>
                <a:latin typeface="Austin Cy Web"/>
              </a:rPr>
              <a:t>COMPONENTS USED:</a:t>
            </a:r>
            <a:endParaRPr lang="en-PK" dirty="0">
              <a:solidFill>
                <a:srgbClr val="00CEF6"/>
              </a:solidFill>
              <a:latin typeface="Austin Cy Web"/>
            </a:endParaRPr>
          </a:p>
        </p:txBody>
      </p:sp>
      <p:sp>
        <p:nvSpPr>
          <p:cNvPr id="6" name="TextBox 5">
            <a:extLst>
              <a:ext uri="{FF2B5EF4-FFF2-40B4-BE49-F238E27FC236}">
                <a16:creationId xmlns:a16="http://schemas.microsoft.com/office/drawing/2014/main" id="{22BA6538-AF30-9B26-312C-2AD0D71D006C}"/>
              </a:ext>
            </a:extLst>
          </p:cNvPr>
          <p:cNvSpPr txBox="1"/>
          <p:nvPr/>
        </p:nvSpPr>
        <p:spPr>
          <a:xfrm>
            <a:off x="5237924" y="1758009"/>
            <a:ext cx="3687415" cy="4955203"/>
          </a:xfrm>
          <a:prstGeom prst="rect">
            <a:avLst/>
          </a:prstGeom>
          <a:noFill/>
        </p:spPr>
        <p:txBody>
          <a:bodyPr wrap="square" rtlCol="0">
            <a:spAutoFit/>
          </a:bodyPr>
          <a:lstStyle/>
          <a:p>
            <a:pPr>
              <a:spcBef>
                <a:spcPts val="600"/>
              </a:spcBef>
              <a:buClr>
                <a:schemeClr val="dk1"/>
              </a:buClr>
              <a:buSzPts val="2000"/>
            </a:pPr>
            <a:r>
              <a:rPr lang="en-US" sz="1600" dirty="0">
                <a:solidFill>
                  <a:schemeClr val="tx1"/>
                </a:solidFill>
                <a:latin typeface="Austin Web"/>
                <a:ea typeface="Source Sans Pro"/>
                <a:sym typeface="Source Sans Pro"/>
              </a:rPr>
              <a:t>Arduino is a microcontroller used to control and integrate electronic components with each other. It is used in many electronic projects. The Arduino consists of Analog and Digital I/O pins and some other pins as shown in the figure.</a:t>
            </a:r>
          </a:p>
          <a:p>
            <a:pPr>
              <a:spcBef>
                <a:spcPts val="600"/>
              </a:spcBef>
              <a:buClr>
                <a:schemeClr val="dk1"/>
              </a:buClr>
              <a:buSzPts val="2000"/>
            </a:pPr>
            <a:endParaRPr lang="en-US" sz="1600" dirty="0">
              <a:solidFill>
                <a:schemeClr val="tx1"/>
              </a:solidFill>
              <a:latin typeface="Austin Web"/>
              <a:ea typeface="Source Sans Pro"/>
              <a:sym typeface="Source Sans Pro"/>
            </a:endParaRPr>
          </a:p>
          <a:p>
            <a:pPr>
              <a:spcBef>
                <a:spcPts val="600"/>
              </a:spcBef>
              <a:buClr>
                <a:schemeClr val="dk1"/>
              </a:buClr>
              <a:buSzPts val="2000"/>
            </a:pPr>
            <a:r>
              <a:rPr lang="en-US" sz="1600" dirty="0">
                <a:solidFill>
                  <a:schemeClr val="tx1"/>
                </a:solidFill>
                <a:latin typeface="Austin Web"/>
                <a:ea typeface="Source Sans Pro"/>
                <a:sym typeface="Source Sans Pro"/>
              </a:rPr>
              <a:t>Simple C or C++ language is used to write the code for the projects and with the help of Arduino IDE, the code is then uploaded to the Arduino microcontroller through a USB Plug as shown in the figure.</a:t>
            </a:r>
          </a:p>
          <a:p>
            <a:pPr>
              <a:spcBef>
                <a:spcPts val="600"/>
              </a:spcBef>
              <a:buClr>
                <a:schemeClr val="dk1"/>
              </a:buClr>
              <a:buSzPts val="2000"/>
            </a:pPr>
            <a:endParaRPr lang="en-US" sz="1600" dirty="0">
              <a:solidFill>
                <a:schemeClr val="tx1"/>
              </a:solidFill>
              <a:latin typeface="Austin Web"/>
              <a:ea typeface="Source Sans Pro"/>
              <a:sym typeface="Source Sans Pro"/>
            </a:endParaRPr>
          </a:p>
          <a:p>
            <a:pPr>
              <a:spcBef>
                <a:spcPts val="600"/>
              </a:spcBef>
              <a:buClr>
                <a:schemeClr val="dk1"/>
              </a:buClr>
              <a:buSzPts val="2000"/>
            </a:pPr>
            <a:r>
              <a:rPr lang="en-US" sz="1600" dirty="0">
                <a:solidFill>
                  <a:schemeClr val="tx1"/>
                </a:solidFill>
                <a:latin typeface="Austin Web"/>
                <a:ea typeface="Source Sans Pro"/>
                <a:sym typeface="Source Sans Pro"/>
              </a:rPr>
              <a:t>After the code is uploaded to Arduino, we can also run it with a 9V battery.</a:t>
            </a:r>
          </a:p>
          <a:p>
            <a:pPr>
              <a:spcBef>
                <a:spcPts val="600"/>
              </a:spcBef>
              <a:buClr>
                <a:schemeClr val="dk1"/>
              </a:buClr>
              <a:buSzPts val="2000"/>
            </a:pPr>
            <a:endParaRPr lang="en-US" sz="1600" dirty="0">
              <a:solidFill>
                <a:schemeClr val="tx1"/>
              </a:solidFill>
              <a:latin typeface="Austin Web"/>
              <a:ea typeface="Source Sans Pro"/>
              <a:sym typeface="Source Sans Pro"/>
            </a:endParaRPr>
          </a:p>
          <a:p>
            <a:pPr>
              <a:spcBef>
                <a:spcPts val="600"/>
              </a:spcBef>
              <a:buClr>
                <a:schemeClr val="dk1"/>
              </a:buClr>
              <a:buSzPts val="2000"/>
            </a:pPr>
            <a:endParaRPr lang="en-US" sz="1600" dirty="0">
              <a:solidFill>
                <a:schemeClr val="tx1"/>
              </a:solidFill>
              <a:latin typeface="Austin Web"/>
              <a:ea typeface="Source Sans Pro"/>
              <a:sym typeface="Source Sans Pro"/>
            </a:endParaRPr>
          </a:p>
          <a:p>
            <a:endParaRPr lang="en-US" dirty="0"/>
          </a:p>
        </p:txBody>
      </p:sp>
      <p:pic>
        <p:nvPicPr>
          <p:cNvPr id="5" name="Picture 4">
            <a:extLst>
              <a:ext uri="{FF2B5EF4-FFF2-40B4-BE49-F238E27FC236}">
                <a16:creationId xmlns:a16="http://schemas.microsoft.com/office/drawing/2014/main" id="{C066D0A5-5A08-F6CC-5C13-258BECC252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0509" y="1689192"/>
            <a:ext cx="3687415" cy="2567363"/>
          </a:xfrm>
          <a:prstGeom prst="rect">
            <a:avLst/>
          </a:prstGeom>
        </p:spPr>
      </p:pic>
    </p:spTree>
    <p:extLst>
      <p:ext uri="{BB962C8B-B14F-4D97-AF65-F5344CB8AC3E}">
        <p14:creationId xmlns:p14="http://schemas.microsoft.com/office/powerpoint/2010/main" val="274455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2165-539A-784D-FC01-232EAB89DC0E}"/>
              </a:ext>
            </a:extLst>
          </p:cNvPr>
          <p:cNvSpPr>
            <a:spLocks noGrp="1"/>
          </p:cNvSpPr>
          <p:nvPr>
            <p:ph type="title"/>
          </p:nvPr>
        </p:nvSpPr>
        <p:spPr>
          <a:xfrm>
            <a:off x="-379536" y="1324065"/>
            <a:ext cx="5941350" cy="809403"/>
          </a:xfrm>
        </p:spPr>
        <p:txBody>
          <a:bodyPr>
            <a:normAutofit/>
          </a:bodyPr>
          <a:lstStyle/>
          <a:p>
            <a:r>
              <a:rPr lang="en-US" sz="3200" dirty="0">
                <a:solidFill>
                  <a:srgbClr val="00CEF6"/>
                </a:solidFill>
                <a:latin typeface="Austin Cy Web"/>
              </a:rPr>
              <a:t>COMPONENTS USED (CONT.)</a:t>
            </a:r>
            <a:endParaRPr lang="en-PK" sz="3200" dirty="0">
              <a:solidFill>
                <a:srgbClr val="00CEF6"/>
              </a:solidFill>
              <a:latin typeface="Austin Cy Web"/>
            </a:endParaRPr>
          </a:p>
        </p:txBody>
      </p:sp>
      <p:sp>
        <p:nvSpPr>
          <p:cNvPr id="4" name="TextBox 3">
            <a:extLst>
              <a:ext uri="{FF2B5EF4-FFF2-40B4-BE49-F238E27FC236}">
                <a16:creationId xmlns:a16="http://schemas.microsoft.com/office/drawing/2014/main" id="{3730C471-76B4-A8B0-04B9-DC5A35397288}"/>
              </a:ext>
            </a:extLst>
          </p:cNvPr>
          <p:cNvSpPr txBox="1"/>
          <p:nvPr/>
        </p:nvSpPr>
        <p:spPr>
          <a:xfrm>
            <a:off x="5827069" y="2326793"/>
            <a:ext cx="3247694" cy="4431983"/>
          </a:xfrm>
          <a:prstGeom prst="rect">
            <a:avLst/>
          </a:prstGeom>
          <a:solidFill>
            <a:schemeClr val="bg1">
              <a:alpha val="53000"/>
            </a:schemeClr>
          </a:solidFill>
        </p:spPr>
        <p:txBody>
          <a:bodyPr wrap="square" rtlCol="0">
            <a:spAutoFit/>
          </a:bodyPr>
          <a:lstStyle/>
          <a:p>
            <a:pPr>
              <a:spcBef>
                <a:spcPts val="600"/>
              </a:spcBef>
              <a:buClr>
                <a:schemeClr val="dk1"/>
              </a:buClr>
              <a:buSzPts val="2000"/>
            </a:pPr>
            <a:r>
              <a:rPr lang="en-US" sz="1600" dirty="0">
                <a:solidFill>
                  <a:schemeClr val="tx1"/>
                </a:solidFill>
                <a:latin typeface="Austin Web"/>
                <a:ea typeface="Source Sans Pro"/>
                <a:sym typeface="Source Sans Pro"/>
              </a:rPr>
              <a:t>The 2 pins, trig and echo, are the pins required to generate ultrasonic waves.</a:t>
            </a:r>
          </a:p>
          <a:p>
            <a:pPr>
              <a:spcBef>
                <a:spcPts val="600"/>
              </a:spcBef>
              <a:buClr>
                <a:schemeClr val="dk1"/>
              </a:buClr>
              <a:buSzPts val="2000"/>
            </a:pPr>
            <a:r>
              <a:rPr lang="en-US" sz="1600" dirty="0">
                <a:solidFill>
                  <a:schemeClr val="tx1"/>
                </a:solidFill>
                <a:latin typeface="Austin Web"/>
                <a:ea typeface="Source Sans Pro"/>
                <a:sym typeface="Source Sans Pro"/>
              </a:rPr>
              <a:t>This sensor’s working principle is that when the trig pin becomes high the transmitter module generate and transmit the ultrasonic waves. Simultaneously the echo pin becomes high too. Now when the waves reflect back by striking an object in front of it, the receiver module receives the reflected waves and at the same time, the echo pin becomes low. Hence the time interval at which the echo pin remained high is the total time taken by the waves.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4C7FBA3-820E-8597-AD87-928F6B34C55A}"/>
                  </a:ext>
                </a:extLst>
              </p:cNvPr>
              <p:cNvSpPr txBox="1"/>
              <p:nvPr/>
            </p:nvSpPr>
            <p:spPr>
              <a:xfrm>
                <a:off x="334384" y="4856506"/>
                <a:ext cx="5492685" cy="1590820"/>
              </a:xfrm>
              <a:prstGeom prst="rect">
                <a:avLst/>
              </a:prstGeom>
              <a:noFill/>
            </p:spPr>
            <p:txBody>
              <a:bodyPr wrap="square" rtlCol="0">
                <a:spAutoFit/>
              </a:bodyPr>
              <a:lstStyle/>
              <a:p>
                <a:pPr>
                  <a:spcBef>
                    <a:spcPts val="600"/>
                  </a:spcBef>
                  <a:buClr>
                    <a:schemeClr val="dk1"/>
                  </a:buClr>
                  <a:buSzPts val="2000"/>
                </a:pPr>
                <a:r>
                  <a:rPr lang="en-US" sz="1600" dirty="0">
                    <a:solidFill>
                      <a:schemeClr val="tx1"/>
                    </a:solidFill>
                    <a:latin typeface="Austin Web"/>
                    <a:ea typeface="Source Sans Pro"/>
                    <a:sym typeface="Source Sans Pro"/>
                  </a:rPr>
                  <a:t>By simple formula, we can find the distance between the sensor and the object.</a:t>
                </a:r>
              </a:p>
              <a:p>
                <a:pPr>
                  <a:spcBef>
                    <a:spcPts val="600"/>
                  </a:spcBef>
                  <a:buClr>
                    <a:schemeClr val="dk1"/>
                  </a:buClr>
                  <a:buSzPts val="2000"/>
                </a:pPr>
                <a14:m>
                  <m:oMathPara xmlns:m="http://schemas.openxmlformats.org/officeDocument/2006/math">
                    <m:oMathParaPr>
                      <m:jc m:val="centerGroup"/>
                    </m:oMathParaPr>
                    <m:oMath xmlns:m="http://schemas.openxmlformats.org/officeDocument/2006/math">
                      <m:r>
                        <a:rPr lang="en-US" sz="1600">
                          <a:solidFill>
                            <a:schemeClr val="tx1"/>
                          </a:solidFill>
                          <a:latin typeface="Cambria Math" panose="02040503050406030204" pitchFamily="18" charset="0"/>
                          <a:sym typeface="Source Sans Pro"/>
                        </a:rPr>
                        <m:t>𝑑𝑖𝑠𝑡𝑎𝑛𝑐𝑒</m:t>
                      </m:r>
                      <m:r>
                        <a:rPr lang="en-US" sz="1600">
                          <a:solidFill>
                            <a:schemeClr val="tx1"/>
                          </a:solidFill>
                          <a:latin typeface="Cambria Math" panose="02040503050406030204" pitchFamily="18" charset="0"/>
                          <a:sym typeface="Source Sans Pro"/>
                        </a:rPr>
                        <m:t>=</m:t>
                      </m:r>
                      <m:f>
                        <m:fPr>
                          <m:ctrlPr>
                            <a:rPr lang="en-US" sz="1600" i="1">
                              <a:solidFill>
                                <a:schemeClr val="tx1"/>
                              </a:solidFill>
                              <a:latin typeface="Cambria Math" panose="02040503050406030204" pitchFamily="18" charset="0"/>
                              <a:sym typeface="Source Sans Pro"/>
                            </a:rPr>
                          </m:ctrlPr>
                        </m:fPr>
                        <m:num>
                          <m:r>
                            <a:rPr lang="en-US" sz="1600">
                              <a:solidFill>
                                <a:schemeClr val="tx1"/>
                              </a:solidFill>
                              <a:latin typeface="Cambria Math" panose="02040503050406030204" pitchFamily="18" charset="0"/>
                              <a:sym typeface="Source Sans Pro"/>
                            </a:rPr>
                            <m:t>(</m:t>
                          </m:r>
                          <m:r>
                            <a:rPr lang="en-US" sz="1600">
                              <a:solidFill>
                                <a:schemeClr val="tx1"/>
                              </a:solidFill>
                              <a:latin typeface="Cambria Math" panose="02040503050406030204" pitchFamily="18" charset="0"/>
                              <a:sym typeface="Source Sans Pro"/>
                            </a:rPr>
                            <m:t>𝑡𝑖𝑚𝑒</m:t>
                          </m:r>
                          <m:r>
                            <a:rPr lang="en-US" sz="1600">
                              <a:solidFill>
                                <a:schemeClr val="tx1"/>
                              </a:solidFill>
                              <a:latin typeface="Cambria Math" panose="02040503050406030204" pitchFamily="18" charset="0"/>
                              <a:sym typeface="Source Sans Pro"/>
                            </a:rPr>
                            <m:t>∗</m:t>
                          </m:r>
                          <m:r>
                            <a:rPr lang="en-US" sz="1600">
                              <a:solidFill>
                                <a:schemeClr val="tx1"/>
                              </a:solidFill>
                              <a:latin typeface="Cambria Math" panose="02040503050406030204" pitchFamily="18" charset="0"/>
                              <a:sym typeface="Source Sans Pro"/>
                            </a:rPr>
                            <m:t>𝑠𝑝𝑒𝑒𝑑</m:t>
                          </m:r>
                          <m:r>
                            <a:rPr lang="en-US" sz="1600">
                              <a:solidFill>
                                <a:schemeClr val="tx1"/>
                              </a:solidFill>
                              <a:latin typeface="Cambria Math" panose="02040503050406030204" pitchFamily="18" charset="0"/>
                              <a:sym typeface="Source Sans Pro"/>
                            </a:rPr>
                            <m:t> </m:t>
                          </m:r>
                          <m:r>
                            <a:rPr lang="en-US" sz="1600">
                              <a:solidFill>
                                <a:schemeClr val="tx1"/>
                              </a:solidFill>
                              <a:latin typeface="Cambria Math" panose="02040503050406030204" pitchFamily="18" charset="0"/>
                              <a:sym typeface="Source Sans Pro"/>
                            </a:rPr>
                            <m:t>𝑜𝑓</m:t>
                          </m:r>
                          <m:r>
                            <a:rPr lang="en-US" sz="1600">
                              <a:solidFill>
                                <a:schemeClr val="tx1"/>
                              </a:solidFill>
                              <a:latin typeface="Cambria Math" panose="02040503050406030204" pitchFamily="18" charset="0"/>
                              <a:sym typeface="Source Sans Pro"/>
                            </a:rPr>
                            <m:t> </m:t>
                          </m:r>
                          <m:r>
                            <a:rPr lang="en-US" sz="1600">
                              <a:solidFill>
                                <a:schemeClr val="tx1"/>
                              </a:solidFill>
                              <a:latin typeface="Cambria Math" panose="02040503050406030204" pitchFamily="18" charset="0"/>
                              <a:sym typeface="Source Sans Pro"/>
                            </a:rPr>
                            <m:t>𝑠𝑜𝑢𝑛𝑑</m:t>
                          </m:r>
                          <m:r>
                            <a:rPr lang="en-US" sz="1600">
                              <a:solidFill>
                                <a:schemeClr val="tx1"/>
                              </a:solidFill>
                              <a:latin typeface="Cambria Math" panose="02040503050406030204" pitchFamily="18" charset="0"/>
                              <a:sym typeface="Source Sans Pro"/>
                            </a:rPr>
                            <m:t>)</m:t>
                          </m:r>
                        </m:num>
                        <m:den>
                          <m:r>
                            <a:rPr lang="en-US" sz="1600">
                              <a:solidFill>
                                <a:schemeClr val="tx1"/>
                              </a:solidFill>
                              <a:latin typeface="Cambria Math" panose="02040503050406030204" pitchFamily="18" charset="0"/>
                              <a:sym typeface="Source Sans Pro"/>
                            </a:rPr>
                            <m:t>2</m:t>
                          </m:r>
                        </m:den>
                      </m:f>
                    </m:oMath>
                  </m:oMathPara>
                </a14:m>
                <a:endParaRPr lang="en-US" sz="1600" dirty="0">
                  <a:solidFill>
                    <a:schemeClr val="tx1"/>
                  </a:solidFill>
                  <a:latin typeface="Austin Web"/>
                  <a:ea typeface="Source Sans Pro"/>
                  <a:sym typeface="Source Sans Pro"/>
                </a:endParaRPr>
              </a:p>
              <a:p>
                <a:pPr>
                  <a:spcBef>
                    <a:spcPts val="600"/>
                  </a:spcBef>
                  <a:buClr>
                    <a:schemeClr val="dk1"/>
                  </a:buClr>
                  <a:buSzPts val="2000"/>
                </a:pPr>
                <a:r>
                  <a:rPr lang="en-US" sz="1600" dirty="0">
                    <a:solidFill>
                      <a:schemeClr val="tx1"/>
                    </a:solidFill>
                    <a:latin typeface="Austin Web"/>
                    <a:ea typeface="Source Sans Pro"/>
                    <a:sym typeface="Source Sans Pro"/>
                  </a:rPr>
                  <a:t>Where speed of sound at room temperature (25</a:t>
                </a:r>
                <a:r>
                  <a:rPr lang="en-US" sz="1600" baseline="30000" dirty="0">
                    <a:solidFill>
                      <a:schemeClr val="tx1"/>
                    </a:solidFill>
                    <a:latin typeface="Austin Web"/>
                    <a:ea typeface="Source Sans Pro"/>
                    <a:sym typeface="Source Sans Pro"/>
                  </a:rPr>
                  <a:t>o</a:t>
                </a:r>
                <a:r>
                  <a:rPr lang="en-US" sz="1600" dirty="0">
                    <a:solidFill>
                      <a:schemeClr val="tx1"/>
                    </a:solidFill>
                    <a:latin typeface="Austin Web"/>
                    <a:ea typeface="Source Sans Pro"/>
                    <a:sym typeface="Source Sans Pro"/>
                  </a:rPr>
                  <a:t>C) is </a:t>
                </a:r>
                <a:r>
                  <a:rPr lang="en-US" b="1" dirty="0">
                    <a:solidFill>
                      <a:schemeClr val="accent2"/>
                    </a:solidFill>
                    <a:latin typeface="Oswald"/>
                    <a:sym typeface="Oswald"/>
                  </a:rPr>
                  <a:t>346 m/s</a:t>
                </a:r>
                <a:r>
                  <a:rPr lang="en-US" dirty="0"/>
                  <a:t>.</a:t>
                </a:r>
                <a:endParaRPr lang="en-PK" dirty="0"/>
              </a:p>
              <a:p>
                <a:endParaRPr lang="en-PK" dirty="0"/>
              </a:p>
            </p:txBody>
          </p:sp>
        </mc:Choice>
        <mc:Fallback xmlns="">
          <p:sp>
            <p:nvSpPr>
              <p:cNvPr id="5" name="TextBox 4">
                <a:extLst>
                  <a:ext uri="{FF2B5EF4-FFF2-40B4-BE49-F238E27FC236}">
                    <a16:creationId xmlns:a16="http://schemas.microsoft.com/office/drawing/2014/main" id="{E4C7FBA3-820E-8597-AD87-928F6B34C55A}"/>
                  </a:ext>
                </a:extLst>
              </p:cNvPr>
              <p:cNvSpPr txBox="1">
                <a:spLocks noRot="1" noChangeAspect="1" noMove="1" noResize="1" noEditPoints="1" noAdjustHandles="1" noChangeArrowheads="1" noChangeShapeType="1" noTextEdit="1"/>
              </p:cNvSpPr>
              <p:nvPr/>
            </p:nvSpPr>
            <p:spPr>
              <a:xfrm>
                <a:off x="334384" y="4856506"/>
                <a:ext cx="5492685" cy="1590820"/>
              </a:xfrm>
              <a:prstGeom prst="rect">
                <a:avLst/>
              </a:prstGeom>
              <a:blipFill>
                <a:blip r:embed="rId4"/>
                <a:stretch>
                  <a:fillRect l="-666" t="-1149" r="-999"/>
                </a:stretch>
              </a:blipFill>
            </p:spPr>
            <p:txBody>
              <a:bodyPr/>
              <a:lstStyle/>
              <a:p>
                <a:r>
                  <a:rPr lang="en-PK">
                    <a:noFill/>
                  </a:rPr>
                  <a:t> </a:t>
                </a:r>
              </a:p>
            </p:txBody>
          </p:sp>
        </mc:Fallback>
      </mc:AlternateContent>
      <p:pic>
        <p:nvPicPr>
          <p:cNvPr id="9" name="Picture 2">
            <a:extLst>
              <a:ext uri="{FF2B5EF4-FFF2-40B4-BE49-F238E27FC236}">
                <a16:creationId xmlns:a16="http://schemas.microsoft.com/office/drawing/2014/main" id="{455CFBE8-6DC7-0D46-402A-DD35BC8870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509" y="2291488"/>
            <a:ext cx="5680560" cy="2275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619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36E97-EE96-F902-8D03-EC27B4995FF3}"/>
              </a:ext>
            </a:extLst>
          </p:cNvPr>
          <p:cNvSpPr>
            <a:spLocks noGrp="1"/>
          </p:cNvSpPr>
          <p:nvPr>
            <p:ph type="title"/>
          </p:nvPr>
        </p:nvSpPr>
        <p:spPr/>
        <p:txBody>
          <a:bodyPr/>
          <a:lstStyle/>
          <a:p>
            <a:r>
              <a:rPr lang="en-US" dirty="0">
                <a:solidFill>
                  <a:srgbClr val="00CEF6"/>
                </a:solidFill>
                <a:latin typeface="Austin Cy Web"/>
              </a:rPr>
              <a:t>COMPONENTS USED (CONT.)</a:t>
            </a:r>
            <a:endParaRPr lang="en-PK" dirty="0">
              <a:solidFill>
                <a:srgbClr val="00CEF6"/>
              </a:solidFill>
              <a:latin typeface="Austin Cy Web"/>
            </a:endParaRPr>
          </a:p>
        </p:txBody>
      </p:sp>
      <p:pic>
        <p:nvPicPr>
          <p:cNvPr id="4098" name="Picture 2" descr="Buzzer 5V · GitBook">
            <a:extLst>
              <a:ext uri="{FF2B5EF4-FFF2-40B4-BE49-F238E27FC236}">
                <a16:creationId xmlns:a16="http://schemas.microsoft.com/office/drawing/2014/main" id="{F872B69C-A11C-DB15-3443-F666177DBA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5272" y="1799900"/>
            <a:ext cx="3372583" cy="22938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99CE281-471C-D1CC-C315-B3BDF788809B}"/>
              </a:ext>
            </a:extLst>
          </p:cNvPr>
          <p:cNvSpPr txBox="1"/>
          <p:nvPr/>
        </p:nvSpPr>
        <p:spPr>
          <a:xfrm>
            <a:off x="5757046" y="2136008"/>
            <a:ext cx="2999081" cy="1646605"/>
          </a:xfrm>
          <a:prstGeom prst="rect">
            <a:avLst/>
          </a:prstGeom>
          <a:noFill/>
        </p:spPr>
        <p:txBody>
          <a:bodyPr wrap="square" rtlCol="0">
            <a:spAutoFit/>
          </a:bodyPr>
          <a:lstStyle/>
          <a:p>
            <a:pPr>
              <a:spcBef>
                <a:spcPts val="600"/>
              </a:spcBef>
              <a:buClr>
                <a:schemeClr val="dk1"/>
              </a:buClr>
              <a:buSzPts val="2000"/>
            </a:pPr>
            <a:r>
              <a:rPr lang="en-US" sz="1600" dirty="0">
                <a:solidFill>
                  <a:schemeClr val="tx1"/>
                </a:solidFill>
                <a:latin typeface="Austin Web"/>
                <a:ea typeface="Source Sans Pro"/>
                <a:sym typeface="Source Sans Pro"/>
              </a:rPr>
              <a:t>This is an active buzzer which means it directly produces sound as soon as it gets the required DC voltage mostly 3.5V – 5.0V.</a:t>
            </a:r>
          </a:p>
          <a:p>
            <a:pPr>
              <a:spcBef>
                <a:spcPts val="600"/>
              </a:spcBef>
              <a:buClr>
                <a:schemeClr val="dk1"/>
              </a:buClr>
              <a:buSzPts val="2000"/>
            </a:pPr>
            <a:r>
              <a:rPr lang="en-US" sz="1600" dirty="0">
                <a:solidFill>
                  <a:schemeClr val="tx1"/>
                </a:solidFill>
                <a:latin typeface="Austin Web"/>
                <a:ea typeface="Source Sans Pro"/>
                <a:sym typeface="Source Sans Pro"/>
              </a:rPr>
              <a:t>It is used in timers, alarm devices, computers, etc.</a:t>
            </a:r>
            <a:endParaRPr lang="en-PK" sz="1600" dirty="0">
              <a:solidFill>
                <a:schemeClr val="tx1"/>
              </a:solidFill>
              <a:latin typeface="Austin Web"/>
              <a:ea typeface="Source Sans Pro"/>
              <a:sym typeface="Source Sans Pro"/>
            </a:endParaRPr>
          </a:p>
        </p:txBody>
      </p:sp>
    </p:spTree>
    <p:extLst>
      <p:ext uri="{BB962C8B-B14F-4D97-AF65-F5344CB8AC3E}">
        <p14:creationId xmlns:p14="http://schemas.microsoft.com/office/powerpoint/2010/main" val="2568987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1E201-9591-D864-AAE9-7B06FEF4AC88}"/>
              </a:ext>
            </a:extLst>
          </p:cNvPr>
          <p:cNvSpPr>
            <a:spLocks noGrp="1"/>
          </p:cNvSpPr>
          <p:nvPr>
            <p:ph type="title"/>
          </p:nvPr>
        </p:nvSpPr>
        <p:spPr>
          <a:xfrm>
            <a:off x="136219" y="2463762"/>
            <a:ext cx="8871562" cy="655794"/>
          </a:xfrm>
        </p:spPr>
        <p:txBody>
          <a:bodyPr>
            <a:noAutofit/>
          </a:bodyPr>
          <a:lstStyle/>
          <a:p>
            <a:r>
              <a:rPr lang="en-US" dirty="0">
                <a:solidFill>
                  <a:srgbClr val="00CEF6"/>
                </a:solidFill>
                <a:latin typeface="Austin Cy Web"/>
              </a:rPr>
              <a:t>OUR PROJECT CIRCUIT DIAGRAM:</a:t>
            </a:r>
            <a:endParaRPr lang="en-PK" dirty="0">
              <a:solidFill>
                <a:srgbClr val="00CEF6"/>
              </a:solidFill>
              <a:latin typeface="Austin Cy Web"/>
            </a:endParaRPr>
          </a:p>
        </p:txBody>
      </p:sp>
      <p:pic>
        <p:nvPicPr>
          <p:cNvPr id="1026" name="Picture 2">
            <a:extLst>
              <a:ext uri="{FF2B5EF4-FFF2-40B4-BE49-F238E27FC236}">
                <a16:creationId xmlns:a16="http://schemas.microsoft.com/office/drawing/2014/main" id="{27A2CEC2-64AD-3A68-C936-D16DD1DDE3C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46956" y="3429000"/>
            <a:ext cx="7227524" cy="319587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10DAFF5-CFD2-77D1-403B-0D89D0D7C600}"/>
              </a:ext>
            </a:extLst>
          </p:cNvPr>
          <p:cNvSpPr txBox="1"/>
          <p:nvPr/>
        </p:nvSpPr>
        <p:spPr>
          <a:xfrm>
            <a:off x="7244602" y="5026939"/>
            <a:ext cx="626165" cy="523220"/>
          </a:xfrm>
          <a:prstGeom prst="rect">
            <a:avLst/>
          </a:prstGeom>
          <a:solidFill>
            <a:srgbClr val="353535"/>
          </a:solidFill>
        </p:spPr>
        <p:txBody>
          <a:bodyPr wrap="square" rtlCol="0">
            <a:spAutoFit/>
          </a:bodyPr>
          <a:lstStyle/>
          <a:p>
            <a:r>
              <a:rPr lang="en-US" sz="2800" dirty="0">
                <a:solidFill>
                  <a:schemeClr val="bg1"/>
                </a:solidFill>
              </a:rPr>
              <a:t>9V</a:t>
            </a:r>
            <a:endParaRPr lang="en-PK" sz="2800" dirty="0">
              <a:solidFill>
                <a:schemeClr val="bg1"/>
              </a:solidFill>
            </a:endParaRPr>
          </a:p>
        </p:txBody>
      </p:sp>
    </p:spTree>
    <p:extLst>
      <p:ext uri="{BB962C8B-B14F-4D97-AF65-F5344CB8AC3E}">
        <p14:creationId xmlns:p14="http://schemas.microsoft.com/office/powerpoint/2010/main" val="2939661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1202A-8457-9B3A-4168-733EC60F37AC}"/>
              </a:ext>
            </a:extLst>
          </p:cNvPr>
          <p:cNvSpPr>
            <a:spLocks noGrp="1"/>
          </p:cNvSpPr>
          <p:nvPr>
            <p:ph type="title"/>
          </p:nvPr>
        </p:nvSpPr>
        <p:spPr>
          <a:xfrm>
            <a:off x="1706251" y="845500"/>
            <a:ext cx="6790585" cy="954400"/>
          </a:xfrm>
        </p:spPr>
        <p:txBody>
          <a:bodyPr/>
          <a:lstStyle/>
          <a:p>
            <a:r>
              <a:rPr lang="en-US" dirty="0">
                <a:solidFill>
                  <a:srgbClr val="00CEF6"/>
                </a:solidFill>
                <a:latin typeface="Austin Cy Web"/>
              </a:rPr>
              <a:t>CIRCUIT CONNECTION:</a:t>
            </a:r>
            <a:endParaRPr lang="en-PK" dirty="0">
              <a:solidFill>
                <a:srgbClr val="00CEF6"/>
              </a:solidFill>
              <a:latin typeface="Austin Cy Web"/>
            </a:endParaRPr>
          </a:p>
        </p:txBody>
      </p:sp>
      <p:sp>
        <p:nvSpPr>
          <p:cNvPr id="3" name="Content Placeholder 2">
            <a:extLst>
              <a:ext uri="{FF2B5EF4-FFF2-40B4-BE49-F238E27FC236}">
                <a16:creationId xmlns:a16="http://schemas.microsoft.com/office/drawing/2014/main" id="{A8C6E129-85EA-AE96-E1CF-FED437771A83}"/>
              </a:ext>
            </a:extLst>
          </p:cNvPr>
          <p:cNvSpPr>
            <a:spLocks noGrp="1"/>
          </p:cNvSpPr>
          <p:nvPr>
            <p:ph idx="1"/>
          </p:nvPr>
        </p:nvSpPr>
        <p:spPr>
          <a:xfrm>
            <a:off x="2347274" y="1799900"/>
            <a:ext cx="6071683" cy="3539038"/>
          </a:xfrm>
        </p:spPr>
        <p:txBody>
          <a:bodyPr>
            <a:normAutofit fontScale="85000" lnSpcReduction="20000"/>
          </a:bodyPr>
          <a:lstStyle/>
          <a:p>
            <a:pPr marL="342900" indent="-342900">
              <a:tabLst>
                <a:tab pos="457200" algn="l"/>
              </a:tabLst>
            </a:pPr>
            <a:r>
              <a:rPr lang="en-US" dirty="0">
                <a:solidFill>
                  <a:schemeClr val="tx1"/>
                </a:solidFill>
                <a:latin typeface="Austin Web"/>
              </a:rPr>
              <a:t>Vcc pin of ultrasonic sensor is connected to 5 volt pin of Arduino.</a:t>
            </a:r>
            <a:endParaRPr lang="en-PK" dirty="0">
              <a:solidFill>
                <a:schemeClr val="tx1"/>
              </a:solidFill>
              <a:latin typeface="Austin Web"/>
            </a:endParaRPr>
          </a:p>
          <a:p>
            <a:pPr marL="342900" indent="-342900">
              <a:tabLst>
                <a:tab pos="457200" algn="l"/>
              </a:tabLst>
            </a:pPr>
            <a:r>
              <a:rPr lang="en-US" dirty="0">
                <a:solidFill>
                  <a:schemeClr val="tx1"/>
                </a:solidFill>
                <a:latin typeface="Austin Web"/>
              </a:rPr>
              <a:t>Trigger pin of ultrasonic sensor is connected to D12 pin of Arduino.</a:t>
            </a:r>
            <a:endParaRPr lang="en-PK" dirty="0">
              <a:solidFill>
                <a:schemeClr val="tx1"/>
              </a:solidFill>
              <a:latin typeface="Austin Web"/>
            </a:endParaRPr>
          </a:p>
          <a:p>
            <a:pPr marL="342900" indent="-342900">
              <a:tabLst>
                <a:tab pos="457200" algn="l"/>
              </a:tabLst>
            </a:pPr>
            <a:r>
              <a:rPr lang="en-US" dirty="0">
                <a:solidFill>
                  <a:schemeClr val="tx1"/>
                </a:solidFill>
                <a:latin typeface="Austin Web"/>
              </a:rPr>
              <a:t>The ground of ultrasonic sensor is connected to the GND pin of Arduino.</a:t>
            </a:r>
          </a:p>
          <a:p>
            <a:pPr marL="342900" indent="-342900">
              <a:tabLst>
                <a:tab pos="457200" algn="l"/>
              </a:tabLst>
            </a:pPr>
            <a:r>
              <a:rPr lang="en-US" dirty="0">
                <a:solidFill>
                  <a:schemeClr val="tx1"/>
                </a:solidFill>
                <a:latin typeface="Austin Web"/>
              </a:rPr>
              <a:t>The positive terminal of the 9-volt battery is connected to the Vin pin of Arduino and the negative terminal is connected to the GND pin of Arduino.</a:t>
            </a:r>
          </a:p>
          <a:p>
            <a:pPr marL="342900" indent="-342900">
              <a:tabLst>
                <a:tab pos="457200" algn="l"/>
              </a:tabLst>
            </a:pPr>
            <a:r>
              <a:rPr lang="en-US" dirty="0">
                <a:solidFill>
                  <a:schemeClr val="tx1"/>
                </a:solidFill>
                <a:latin typeface="Austin Web"/>
              </a:rPr>
              <a:t>Echo pin of ultrasonic sensor is connected to D11 pin of Arduino.</a:t>
            </a:r>
            <a:endParaRPr lang="en-PK" dirty="0">
              <a:solidFill>
                <a:schemeClr val="tx1"/>
              </a:solidFill>
              <a:latin typeface="Austin Web"/>
            </a:endParaRPr>
          </a:p>
          <a:p>
            <a:pPr marL="342900" indent="-342900">
              <a:tabLst>
                <a:tab pos="457200" algn="l"/>
              </a:tabLst>
            </a:pPr>
            <a:r>
              <a:rPr lang="en-US" dirty="0">
                <a:solidFill>
                  <a:schemeClr val="tx1"/>
                </a:solidFill>
                <a:latin typeface="Austin Web"/>
              </a:rPr>
              <a:t>A buzzer is connected between the D4 pin of Arduino and the GND pin.</a:t>
            </a:r>
            <a:endParaRPr lang="en-PK" dirty="0">
              <a:solidFill>
                <a:schemeClr val="tx1"/>
              </a:solidFill>
              <a:latin typeface="Austin Web"/>
            </a:endParaRPr>
          </a:p>
          <a:p>
            <a:endParaRPr lang="en-PK" sz="800" dirty="0"/>
          </a:p>
        </p:txBody>
      </p:sp>
    </p:spTree>
    <p:extLst>
      <p:ext uri="{BB962C8B-B14F-4D97-AF65-F5344CB8AC3E}">
        <p14:creationId xmlns:p14="http://schemas.microsoft.com/office/powerpoint/2010/main" val="2033315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473-754B-702D-26F7-0EEB8696F168}"/>
              </a:ext>
            </a:extLst>
          </p:cNvPr>
          <p:cNvSpPr>
            <a:spLocks noGrp="1"/>
          </p:cNvSpPr>
          <p:nvPr>
            <p:ph type="title"/>
          </p:nvPr>
        </p:nvSpPr>
        <p:spPr/>
        <p:txBody>
          <a:bodyPr/>
          <a:lstStyle/>
          <a:p>
            <a:r>
              <a:rPr lang="en-US" dirty="0">
                <a:solidFill>
                  <a:srgbClr val="00CEF6"/>
                </a:solidFill>
                <a:latin typeface="Austin Cy Web"/>
              </a:rPr>
              <a:t>PROJECT WORKING PRINCIPLE:</a:t>
            </a:r>
            <a:endParaRPr lang="en-PK" dirty="0">
              <a:solidFill>
                <a:srgbClr val="00CEF6"/>
              </a:solidFill>
              <a:latin typeface="Austin Cy Web"/>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404979-197E-1FDA-64A7-3D7ECA62BB19}"/>
                  </a:ext>
                </a:extLst>
              </p:cNvPr>
              <p:cNvSpPr>
                <a:spLocks noGrp="1"/>
              </p:cNvSpPr>
              <p:nvPr>
                <p:ph idx="1"/>
              </p:nvPr>
            </p:nvSpPr>
            <p:spPr>
              <a:xfrm>
                <a:off x="1809947" y="1572524"/>
                <a:ext cx="7220932" cy="5032375"/>
              </a:xfrm>
            </p:spPr>
            <p:txBody>
              <a:bodyPr/>
              <a:lstStyle/>
              <a:p>
                <a:pPr marL="0" indent="0">
                  <a:buNone/>
                </a:pPr>
                <a:r>
                  <a:rPr lang="en-US" sz="1800" dirty="0">
                    <a:solidFill>
                      <a:schemeClr val="tx1"/>
                    </a:solidFill>
                    <a:latin typeface="Austin Web"/>
                  </a:rPr>
                  <a:t>This project works as sonar to detect objects and obstacles in front of a person who is using it. What it does that using ultrasonic sensor it generates and transmits ultrasonic waves which hit the obstacles or objects in front of them and reflects back to the sensor then the sensor saves time interval of the waves after generating and receiving waves through the sensor echo pin.</a:t>
                </a:r>
              </a:p>
              <a:p>
                <a:pPr marL="0" indent="0">
                  <a:buNone/>
                </a:pPr>
                <a:r>
                  <a:rPr lang="en-US" sz="1800" dirty="0">
                    <a:solidFill>
                      <a:schemeClr val="tx1"/>
                    </a:solidFill>
                    <a:latin typeface="Austin Web"/>
                  </a:rPr>
                  <a:t>The Arduino saves this time and calculates the distance between the sensor and the object by the following formula.</a:t>
                </a:r>
              </a:p>
              <a:p>
                <a:pPr marL="0" indent="0">
                  <a:buNone/>
                </a:pPr>
                <a:endParaRPr lang="en-US" sz="1800" dirty="0">
                  <a:solidFill>
                    <a:schemeClr val="tx1"/>
                  </a:solidFill>
                  <a:latin typeface="Austin Web"/>
                </a:endParaRPr>
              </a:p>
              <a:p>
                <a:pPr marL="0" indent="0">
                  <a:buNone/>
                </a:pPr>
                <a14:m>
                  <m:oMathPara xmlns:m="http://schemas.openxmlformats.org/officeDocument/2006/math">
                    <m:oMathParaPr>
                      <m:jc m:val="centerGroup"/>
                    </m:oMathParaPr>
                    <m:oMath xmlns:m="http://schemas.openxmlformats.org/officeDocument/2006/math">
                      <m:r>
                        <a:rPr lang="en-US" sz="1800">
                          <a:solidFill>
                            <a:schemeClr val="tx1"/>
                          </a:solidFill>
                          <a:latin typeface="Cambria Math" panose="02040503050406030204" pitchFamily="18" charset="0"/>
                        </a:rPr>
                        <m:t>𝑑𝑖𝑠𝑡𝑎𝑛𝑐𝑒</m:t>
                      </m:r>
                      <m:r>
                        <a:rPr lang="en-US" sz="1800">
                          <a:solidFill>
                            <a:schemeClr val="tx1"/>
                          </a:solidFill>
                          <a:latin typeface="Cambria Math" panose="02040503050406030204" pitchFamily="18" charset="0"/>
                        </a:rPr>
                        <m:t>=</m:t>
                      </m:r>
                      <m:f>
                        <m:fPr>
                          <m:ctrlPr>
                            <a:rPr lang="en-US" sz="1800" i="1">
                              <a:solidFill>
                                <a:schemeClr val="tx1"/>
                              </a:solidFill>
                              <a:latin typeface="Cambria Math" panose="02040503050406030204" pitchFamily="18" charset="0"/>
                            </a:rPr>
                          </m:ctrlPr>
                        </m:fPr>
                        <m:num>
                          <m:r>
                            <a:rPr lang="en-US" sz="1800">
                              <a:solidFill>
                                <a:schemeClr val="tx1"/>
                              </a:solidFill>
                              <a:latin typeface="Cambria Math" panose="02040503050406030204" pitchFamily="18" charset="0"/>
                            </a:rPr>
                            <m:t>(</m:t>
                          </m:r>
                          <m:r>
                            <a:rPr lang="en-US" sz="1800">
                              <a:solidFill>
                                <a:schemeClr val="tx1"/>
                              </a:solidFill>
                              <a:latin typeface="Cambria Math" panose="02040503050406030204" pitchFamily="18" charset="0"/>
                            </a:rPr>
                            <m:t>𝑡𝑖𝑚𝑒</m:t>
                          </m:r>
                          <m:r>
                            <a:rPr lang="en-US" sz="1800">
                              <a:solidFill>
                                <a:schemeClr val="tx1"/>
                              </a:solidFill>
                              <a:latin typeface="Cambria Math" panose="02040503050406030204" pitchFamily="18" charset="0"/>
                            </a:rPr>
                            <m:t>∗</m:t>
                          </m:r>
                          <m:r>
                            <a:rPr lang="en-US" sz="1800">
                              <a:solidFill>
                                <a:schemeClr val="tx1"/>
                              </a:solidFill>
                              <a:latin typeface="Cambria Math" panose="02040503050406030204" pitchFamily="18" charset="0"/>
                            </a:rPr>
                            <m:t>𝑠𝑝𝑒𝑒𝑑</m:t>
                          </m:r>
                          <m:r>
                            <a:rPr lang="en-US" sz="1800">
                              <a:solidFill>
                                <a:schemeClr val="tx1"/>
                              </a:solidFill>
                              <a:latin typeface="Cambria Math" panose="02040503050406030204" pitchFamily="18" charset="0"/>
                            </a:rPr>
                            <m:t> </m:t>
                          </m:r>
                          <m:r>
                            <a:rPr lang="en-US" sz="1800">
                              <a:solidFill>
                                <a:schemeClr val="tx1"/>
                              </a:solidFill>
                              <a:latin typeface="Cambria Math" panose="02040503050406030204" pitchFamily="18" charset="0"/>
                            </a:rPr>
                            <m:t>𝑜𝑓</m:t>
                          </m:r>
                          <m:r>
                            <a:rPr lang="en-US" sz="1800">
                              <a:solidFill>
                                <a:schemeClr val="tx1"/>
                              </a:solidFill>
                              <a:latin typeface="Cambria Math" panose="02040503050406030204" pitchFamily="18" charset="0"/>
                            </a:rPr>
                            <m:t> </m:t>
                          </m:r>
                          <m:r>
                            <a:rPr lang="en-US" sz="1800">
                              <a:solidFill>
                                <a:schemeClr val="tx1"/>
                              </a:solidFill>
                              <a:latin typeface="Cambria Math" panose="02040503050406030204" pitchFamily="18" charset="0"/>
                            </a:rPr>
                            <m:t>𝑠𝑜𝑢𝑛𝑑</m:t>
                          </m:r>
                          <m:r>
                            <a:rPr lang="en-US" sz="1800">
                              <a:solidFill>
                                <a:schemeClr val="tx1"/>
                              </a:solidFill>
                              <a:latin typeface="Cambria Math" panose="02040503050406030204" pitchFamily="18" charset="0"/>
                            </a:rPr>
                            <m:t>)</m:t>
                          </m:r>
                        </m:num>
                        <m:den>
                          <m:r>
                            <a:rPr lang="en-US" sz="1800">
                              <a:solidFill>
                                <a:schemeClr val="tx1"/>
                              </a:solidFill>
                              <a:latin typeface="Cambria Math" panose="02040503050406030204" pitchFamily="18" charset="0"/>
                            </a:rPr>
                            <m:t>2</m:t>
                          </m:r>
                        </m:den>
                      </m:f>
                      <m:r>
                        <a:rPr lang="en-US" sz="1800">
                          <a:solidFill>
                            <a:schemeClr val="tx1"/>
                          </a:solidFill>
                          <a:latin typeface="Cambria Math" panose="02040503050406030204" pitchFamily="18" charset="0"/>
                        </a:rPr>
                        <m:t> </m:t>
                      </m:r>
                    </m:oMath>
                  </m:oMathPara>
                </a14:m>
                <a:endParaRPr lang="en-US" sz="1800" dirty="0">
                  <a:solidFill>
                    <a:schemeClr val="tx1"/>
                  </a:solidFill>
                  <a:latin typeface="Austin Web"/>
                </a:endParaRPr>
              </a:p>
              <a:p>
                <a:endParaRPr lang="en-PK" dirty="0"/>
              </a:p>
            </p:txBody>
          </p:sp>
        </mc:Choice>
        <mc:Fallback xmlns="">
          <p:sp>
            <p:nvSpPr>
              <p:cNvPr id="3" name="Content Placeholder 2">
                <a:extLst>
                  <a:ext uri="{FF2B5EF4-FFF2-40B4-BE49-F238E27FC236}">
                    <a16:creationId xmlns:a16="http://schemas.microsoft.com/office/drawing/2014/main" id="{ED404979-197E-1FDA-64A7-3D7ECA62BB19}"/>
                  </a:ext>
                </a:extLst>
              </p:cNvPr>
              <p:cNvSpPr>
                <a:spLocks noGrp="1" noRot="1" noChangeAspect="1" noMove="1" noResize="1" noEditPoints="1" noAdjustHandles="1" noChangeArrowheads="1" noChangeShapeType="1" noTextEdit="1"/>
              </p:cNvSpPr>
              <p:nvPr>
                <p:ph idx="1"/>
              </p:nvPr>
            </p:nvSpPr>
            <p:spPr>
              <a:xfrm>
                <a:off x="1809947" y="1572524"/>
                <a:ext cx="7220932" cy="5032375"/>
              </a:xfrm>
              <a:blipFill>
                <a:blip r:embed="rId3"/>
                <a:stretch>
                  <a:fillRect l="-760" r="-1267"/>
                </a:stretch>
              </a:blipFill>
            </p:spPr>
            <p:txBody>
              <a:bodyPr/>
              <a:lstStyle/>
              <a:p>
                <a:r>
                  <a:rPr lang="en-PK">
                    <a:noFill/>
                  </a:rPr>
                  <a:t> </a:t>
                </a:r>
              </a:p>
            </p:txBody>
          </p:sp>
        </mc:Fallback>
      </mc:AlternateContent>
    </p:spTree>
    <p:extLst>
      <p:ext uri="{BB962C8B-B14F-4D97-AF65-F5344CB8AC3E}">
        <p14:creationId xmlns:p14="http://schemas.microsoft.com/office/powerpoint/2010/main" val="3539511576"/>
      </p:ext>
    </p:extLst>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478</TotalTime>
  <Words>686</Words>
  <Application>Microsoft Office PowerPoint</Application>
  <PresentationFormat>On-screen Show (4:3)</PresentationFormat>
  <Paragraphs>52</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Austin Cy Web</vt:lpstr>
      <vt:lpstr>Austin Web</vt:lpstr>
      <vt:lpstr>Calibri</vt:lpstr>
      <vt:lpstr>Cambria Math</vt:lpstr>
      <vt:lpstr>Oswald</vt:lpstr>
      <vt:lpstr>Source Sans Pro</vt:lpstr>
      <vt:lpstr>Times New Roman</vt:lpstr>
      <vt:lpstr>Quince template</vt:lpstr>
      <vt:lpstr>BLIND WALKING STICK </vt:lpstr>
      <vt:lpstr>INTRODUCTION:</vt:lpstr>
      <vt:lpstr>COMPONENTS USED:</vt:lpstr>
      <vt:lpstr>COMPONENTS USED:</vt:lpstr>
      <vt:lpstr>COMPONENTS USED (CONT.)</vt:lpstr>
      <vt:lpstr>COMPONENTS USED (CONT.)</vt:lpstr>
      <vt:lpstr>OUR PROJECT CIRCUIT DIAGRAM:</vt:lpstr>
      <vt:lpstr>CIRCUIT CONNECTION:</vt:lpstr>
      <vt:lpstr>PROJECT WORKING PRINCIPLE:</vt:lpstr>
      <vt:lpstr>HOW THE BUZZER CHANGES BEEP SOUND?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Blind Walking Stick Using Arduino &amp; Ultrasonic Sensor </dc:title>
  <dc:creator>SHAHZAD BANGASH</dc:creator>
  <cp:lastModifiedBy>SHAHZAD BANGASH</cp:lastModifiedBy>
  <cp:revision>24</cp:revision>
  <dcterms:created xsi:type="dcterms:W3CDTF">2022-07-26T16:29:06Z</dcterms:created>
  <dcterms:modified xsi:type="dcterms:W3CDTF">2022-07-27T14:27:34Z</dcterms:modified>
</cp:coreProperties>
</file>