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57" r:id="rId4"/>
    <p:sldId id="267" r:id="rId5"/>
    <p:sldId id="265" r:id="rId6"/>
    <p:sldId id="268" r:id="rId7"/>
    <p:sldId id="266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59"/>
    <a:srgbClr val="00A0A8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4660"/>
  </p:normalViewPr>
  <p:slideViewPr>
    <p:cSldViewPr snapToGrid="0">
      <p:cViewPr>
        <p:scale>
          <a:sx n="50" d="100"/>
          <a:sy n="50" d="100"/>
        </p:scale>
        <p:origin x="170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21762-728C-4434-A83F-34A53654A56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C098-B5ED-44A5-AF1A-9511C18A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 </a:t>
            </a:r>
            <a:r>
              <a:rPr lang="en-US" dirty="0" err="1"/>
              <a:t>favourite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C098-B5ED-44A5-AF1A-9511C18A4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1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 </a:t>
            </a:r>
            <a:r>
              <a:rPr lang="en-US" dirty="0" err="1"/>
              <a:t>favourite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C098-B5ED-44A5-AF1A-9511C18A4F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 </a:t>
            </a:r>
            <a:r>
              <a:rPr lang="en-US" dirty="0" err="1"/>
              <a:t>favourite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C098-B5ED-44A5-AF1A-9511C18A4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6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932540" y="92708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TRANSFORMING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932540" y="1610530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Tw Cen MT" panose="020B0602020104020603" pitchFamily="34" charset="0"/>
              </a:rPr>
              <a:t>YOUR LIFE </a:t>
            </a:r>
            <a:r>
              <a:rPr lang="en-US" sz="4800" dirty="0">
                <a:solidFill>
                  <a:srgbClr val="52CBBE"/>
                </a:solidFill>
                <a:latin typeface="Tw Cen MT" panose="020B0602020104020603" pitchFamily="34" charset="0"/>
              </a:rPr>
              <a:t>INTO A </a:t>
            </a:r>
          </a:p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VIDEO</a:t>
            </a:r>
            <a:r>
              <a:rPr lang="en-US" sz="4800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GAME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980186" y="6146087"/>
            <a:ext cx="318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ALI ASGHAR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65FED0-79EB-65A8-6E39-0354A4061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88" y="3749057"/>
            <a:ext cx="4698413" cy="1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896B749-458A-BE50-1BF8-09F3D17F400F}"/>
              </a:ext>
            </a:extLst>
          </p:cNvPr>
          <p:cNvSpPr txBox="1"/>
          <p:nvPr/>
        </p:nvSpPr>
        <p:spPr>
          <a:xfrm>
            <a:off x="0" y="-137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HOW TO DO IT?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5924AD-D6C7-4A9E-B62C-C1CBEE9EFAF7}"/>
              </a:ext>
            </a:extLst>
          </p:cNvPr>
          <p:cNvSpPr/>
          <p:nvPr/>
        </p:nvSpPr>
        <p:spPr>
          <a:xfrm>
            <a:off x="606647" y="1309689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C7B9D5-99DE-4438-A624-724A07C76322}"/>
              </a:ext>
            </a:extLst>
          </p:cNvPr>
          <p:cNvSpPr/>
          <p:nvPr/>
        </p:nvSpPr>
        <p:spPr>
          <a:xfrm>
            <a:off x="670351" y="1319512"/>
            <a:ext cx="523220" cy="52322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CA8C1-EBB1-484F-A801-1DDEC807FC6A}"/>
              </a:ext>
            </a:extLst>
          </p:cNvPr>
          <p:cNvSpPr txBox="1"/>
          <p:nvPr/>
        </p:nvSpPr>
        <p:spPr>
          <a:xfrm>
            <a:off x="606647" y="1350289"/>
            <a:ext cx="66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6E7E9"/>
                </a:solidFill>
                <a:latin typeface="Tw Cen MT" panose="020B0602020104020603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0" y="3768138"/>
            <a:ext cx="32305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969"/>
                </a:solidFill>
                <a:latin typeface="Tw Cen MT" panose="020B0602020104020603" pitchFamily="34" charset="0"/>
              </a:rPr>
              <a:t>PHOTOGRAMMETRY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BA5D8-D6B9-404D-AF09-9AFB3935DDDD}"/>
              </a:ext>
            </a:extLst>
          </p:cNvPr>
          <p:cNvSpPr txBox="1"/>
          <p:nvPr/>
        </p:nvSpPr>
        <p:spPr>
          <a:xfrm>
            <a:off x="0" y="4280014"/>
            <a:ext cx="3230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Photogrammetry or (3D-Scanning) is a 3D coordinate measuring technique that uses photos as the fundamental medium for measurement.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229FAE2-864B-C544-5F0B-D3FABFF0C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2" y="1811953"/>
            <a:ext cx="1020233" cy="1020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03BEFF4-9589-D597-AC10-FB4D660E42A6}"/>
              </a:ext>
            </a:extLst>
          </p:cNvPr>
          <p:cNvSpPr/>
          <p:nvPr/>
        </p:nvSpPr>
        <p:spPr>
          <a:xfrm>
            <a:off x="3352800" y="4012231"/>
            <a:ext cx="65314" cy="27695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524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37D73D-A528-A0AF-758F-B7FDDC952753}"/>
              </a:ext>
            </a:extLst>
          </p:cNvPr>
          <p:cNvSpPr txBox="1"/>
          <p:nvPr/>
        </p:nvSpPr>
        <p:spPr>
          <a:xfrm>
            <a:off x="0" y="-137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PHOTOGRAMMETRY</a:t>
            </a:r>
          </a:p>
        </p:txBody>
      </p:sp>
      <p:pic>
        <p:nvPicPr>
          <p:cNvPr id="1026" name="Picture 2" descr="Photogrammetry, 3D Scanning With A Photo Camera - Bitfab">
            <a:extLst>
              <a:ext uri="{FF2B5EF4-FFF2-40B4-BE49-F238E27FC236}">
                <a16:creationId xmlns:a16="http://schemas.microsoft.com/office/drawing/2014/main" id="{4771350B-FFDE-D9CA-4385-F36ADBD6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44575"/>
            <a:ext cx="8096250" cy="4048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896B749-458A-BE50-1BF8-09F3D17F400F}"/>
              </a:ext>
            </a:extLst>
          </p:cNvPr>
          <p:cNvSpPr txBox="1"/>
          <p:nvPr/>
        </p:nvSpPr>
        <p:spPr>
          <a:xfrm>
            <a:off x="0" y="-137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HOW TO DO IT?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573305-4F3A-63EC-4507-E61CA9453BA6}"/>
              </a:ext>
            </a:extLst>
          </p:cNvPr>
          <p:cNvGrpSpPr/>
          <p:nvPr/>
        </p:nvGrpSpPr>
        <p:grpSpPr>
          <a:xfrm>
            <a:off x="3552723" y="1309689"/>
            <a:ext cx="2644771" cy="5217645"/>
            <a:chOff x="3141797" y="1589351"/>
            <a:chExt cx="2644771" cy="521764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69C194-9138-469E-8798-27A1780C78CA}"/>
                </a:ext>
              </a:extLst>
            </p:cNvPr>
            <p:cNvSpPr/>
            <p:nvPr/>
          </p:nvSpPr>
          <p:spPr>
            <a:xfrm>
              <a:off x="3394016" y="1594502"/>
              <a:ext cx="2075350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6CC73F8-A7D9-4BE1-B253-6A39F9FEF47D}"/>
                </a:ext>
              </a:extLst>
            </p:cNvPr>
            <p:cNvGrpSpPr/>
            <p:nvPr/>
          </p:nvGrpSpPr>
          <p:grpSpPr>
            <a:xfrm>
              <a:off x="3141797" y="4061061"/>
              <a:ext cx="2644771" cy="2745935"/>
              <a:chOff x="3344736" y="4416136"/>
              <a:chExt cx="2644771" cy="27459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C9AEB9-77FB-4476-BF35-E83FB159D213}"/>
                  </a:ext>
                </a:extLst>
              </p:cNvPr>
              <p:cNvSpPr txBox="1"/>
              <p:nvPr/>
            </p:nvSpPr>
            <p:spPr>
              <a:xfrm>
                <a:off x="3344736" y="4416136"/>
                <a:ext cx="2644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GAME</a:t>
                </a:r>
                <a:r>
                  <a:rPr lang="en-US" sz="2400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800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ENGINE</a:t>
                </a:r>
                <a:endParaRPr lang="en-US" sz="2400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E264A1-9E4D-4A52-B90C-374009D93DF9}"/>
                  </a:ext>
                </a:extLst>
              </p:cNvPr>
              <p:cNvSpPr txBox="1"/>
              <p:nvPr/>
            </p:nvSpPr>
            <p:spPr>
              <a:xfrm>
                <a:off x="3344736" y="4853747"/>
                <a:ext cx="26447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A Game Engine Like Unity. Unity is a cross-platform game engine developed by Unity Technologies 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A27433-10BF-CBA5-B893-5F4584AC83B4}"/>
                </a:ext>
              </a:extLst>
            </p:cNvPr>
            <p:cNvGrpSpPr/>
            <p:nvPr/>
          </p:nvGrpSpPr>
          <p:grpSpPr>
            <a:xfrm>
              <a:off x="3465247" y="1589351"/>
              <a:ext cx="1362841" cy="1476581"/>
              <a:chOff x="3465247" y="1589351"/>
              <a:chExt cx="1362841" cy="147658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EE1EAC5-C61F-4BE4-B8C5-392305DA676D}"/>
                  </a:ext>
                </a:extLst>
              </p:cNvPr>
              <p:cNvGrpSpPr/>
              <p:nvPr/>
            </p:nvGrpSpPr>
            <p:grpSpPr>
              <a:xfrm>
                <a:off x="3465247" y="1589351"/>
                <a:ext cx="662608" cy="523220"/>
                <a:chOff x="662610" y="2123782"/>
                <a:chExt cx="662608" cy="52322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EE60059-7A84-4359-9142-96F44FD0FA36}"/>
                    </a:ext>
                  </a:extLst>
                </p:cNvPr>
                <p:cNvSpPr/>
                <p:nvPr/>
              </p:nvSpPr>
              <p:spPr>
                <a:xfrm>
                  <a:off x="732304" y="2123782"/>
                  <a:ext cx="523220" cy="523220"/>
                </a:xfrm>
                <a:prstGeom prst="ellipse">
                  <a:avLst/>
                </a:prstGeom>
                <a:solidFill>
                  <a:srgbClr val="03A1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AA4DF81-C72C-4D6E-8E1D-3A61B0DD9CFA}"/>
                    </a:ext>
                  </a:extLst>
                </p:cNvPr>
                <p:cNvSpPr txBox="1"/>
                <p:nvPr/>
              </p:nvSpPr>
              <p:spPr>
                <a:xfrm>
                  <a:off x="662610" y="2154559"/>
                  <a:ext cx="6626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02</a:t>
                  </a:r>
                </a:p>
              </p:txBody>
            </p: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3F7B8B53-539D-439B-50BE-6DFA4A736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5294" y="2171124"/>
                <a:ext cx="792794" cy="8948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15DC4C-C9DF-60B3-1F1D-4A940E046136}"/>
              </a:ext>
            </a:extLst>
          </p:cNvPr>
          <p:cNvGrpSpPr/>
          <p:nvPr/>
        </p:nvGrpSpPr>
        <p:grpSpPr>
          <a:xfrm>
            <a:off x="0" y="1309689"/>
            <a:ext cx="3230517" cy="5647981"/>
            <a:chOff x="170795" y="1579528"/>
            <a:chExt cx="3230517" cy="56479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5924AD-D6C7-4A9E-B62C-C1CBEE9EFAF7}"/>
                </a:ext>
              </a:extLst>
            </p:cNvPr>
            <p:cNvSpPr/>
            <p:nvPr/>
          </p:nvSpPr>
          <p:spPr>
            <a:xfrm>
              <a:off x="777442" y="1579528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5C20A7-5902-42C3-AA74-7B36F2362FA0}"/>
                </a:ext>
              </a:extLst>
            </p:cNvPr>
            <p:cNvGrpSpPr/>
            <p:nvPr/>
          </p:nvGrpSpPr>
          <p:grpSpPr>
            <a:xfrm>
              <a:off x="777442" y="1589351"/>
              <a:ext cx="662608" cy="523220"/>
              <a:chOff x="668600" y="2123782"/>
              <a:chExt cx="662608" cy="52322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C7B9D5-99DE-4438-A624-724A07C76322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6CA8C1-EBB1-484F-A801-1DDEC807FC6A}"/>
                  </a:ext>
                </a:extLst>
              </p:cNvPr>
              <p:cNvSpPr txBox="1"/>
              <p:nvPr/>
            </p:nvSpPr>
            <p:spPr>
              <a:xfrm>
                <a:off x="668600" y="2154559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01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89E29A-9D00-4180-8037-821119D538D1}"/>
                </a:ext>
              </a:extLst>
            </p:cNvPr>
            <p:cNvGrpSpPr/>
            <p:nvPr/>
          </p:nvGrpSpPr>
          <p:grpSpPr>
            <a:xfrm>
              <a:off x="170795" y="4061061"/>
              <a:ext cx="3230517" cy="3166448"/>
              <a:chOff x="239373" y="4364955"/>
              <a:chExt cx="3230517" cy="316644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E34D0F-3CD9-4B14-8BD2-841A73775A1F}"/>
                  </a:ext>
                </a:extLst>
              </p:cNvPr>
              <p:cNvSpPr txBox="1"/>
              <p:nvPr/>
            </p:nvSpPr>
            <p:spPr>
              <a:xfrm>
                <a:off x="239373" y="4364955"/>
                <a:ext cx="3230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PHOTOGRAMMETRY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CBA5D8-D6B9-404D-AF09-9AFB3935DDDD}"/>
                  </a:ext>
                </a:extLst>
              </p:cNvPr>
              <p:cNvSpPr txBox="1"/>
              <p:nvPr/>
            </p:nvSpPr>
            <p:spPr>
              <a:xfrm>
                <a:off x="239373" y="4853747"/>
                <a:ext cx="323051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Photogrammetry or (3D-Scanning) is a 3D coordinate measuring technique that uses photos as the fundamental medium for measurement.</a:t>
                </a:r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229FAE2-864B-C544-5F0B-D3FABFF0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387" y="2081792"/>
              <a:ext cx="1020233" cy="10202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03BEFF4-9589-D597-AC10-FB4D660E42A6}"/>
              </a:ext>
            </a:extLst>
          </p:cNvPr>
          <p:cNvSpPr/>
          <p:nvPr/>
        </p:nvSpPr>
        <p:spPr>
          <a:xfrm>
            <a:off x="3352800" y="4012231"/>
            <a:ext cx="65314" cy="27695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77480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37D73D-A528-A0AF-758F-B7FDDC952753}"/>
              </a:ext>
            </a:extLst>
          </p:cNvPr>
          <p:cNvSpPr txBox="1"/>
          <p:nvPr/>
        </p:nvSpPr>
        <p:spPr>
          <a:xfrm>
            <a:off x="0" y="-137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GAME ENGINE(UNITY)</a:t>
            </a:r>
          </a:p>
        </p:txBody>
      </p:sp>
      <p:pic>
        <p:nvPicPr>
          <p:cNvPr id="1026" name="Picture 2" descr="Unity 2022.1b - Unity">
            <a:extLst>
              <a:ext uri="{FF2B5EF4-FFF2-40B4-BE49-F238E27FC236}">
                <a16:creationId xmlns:a16="http://schemas.microsoft.com/office/drawing/2014/main" id="{C18C6C08-2999-3E9A-19DF-CEFB51D63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2" y="1001913"/>
            <a:ext cx="7854775" cy="507287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6994007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896B749-458A-BE50-1BF8-09F3D17F400F}"/>
              </a:ext>
            </a:extLst>
          </p:cNvPr>
          <p:cNvSpPr txBox="1"/>
          <p:nvPr/>
        </p:nvSpPr>
        <p:spPr>
          <a:xfrm>
            <a:off x="0" y="-137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HOW TO DO IT?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573305-4F3A-63EC-4507-E61CA9453BA6}"/>
              </a:ext>
            </a:extLst>
          </p:cNvPr>
          <p:cNvGrpSpPr/>
          <p:nvPr/>
        </p:nvGrpSpPr>
        <p:grpSpPr>
          <a:xfrm>
            <a:off x="3552723" y="1309689"/>
            <a:ext cx="2644771" cy="5217645"/>
            <a:chOff x="3141797" y="1589351"/>
            <a:chExt cx="2644771" cy="521764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69C194-9138-469E-8798-27A1780C78CA}"/>
                </a:ext>
              </a:extLst>
            </p:cNvPr>
            <p:cNvSpPr/>
            <p:nvPr/>
          </p:nvSpPr>
          <p:spPr>
            <a:xfrm>
              <a:off x="3394016" y="1594502"/>
              <a:ext cx="2075350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6CC73F8-A7D9-4BE1-B253-6A39F9FEF47D}"/>
                </a:ext>
              </a:extLst>
            </p:cNvPr>
            <p:cNvGrpSpPr/>
            <p:nvPr/>
          </p:nvGrpSpPr>
          <p:grpSpPr>
            <a:xfrm>
              <a:off x="3141797" y="4061061"/>
              <a:ext cx="2644771" cy="2745935"/>
              <a:chOff x="3344736" y="4416136"/>
              <a:chExt cx="2644771" cy="27459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C9AEB9-77FB-4476-BF35-E83FB159D213}"/>
                  </a:ext>
                </a:extLst>
              </p:cNvPr>
              <p:cNvSpPr txBox="1"/>
              <p:nvPr/>
            </p:nvSpPr>
            <p:spPr>
              <a:xfrm>
                <a:off x="3344736" y="4416136"/>
                <a:ext cx="2644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GAME</a:t>
                </a:r>
                <a:r>
                  <a:rPr lang="en-US" sz="2400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800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ENGINE</a:t>
                </a:r>
                <a:endParaRPr lang="en-US" sz="2400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E264A1-9E4D-4A52-B90C-374009D93DF9}"/>
                  </a:ext>
                </a:extLst>
              </p:cNvPr>
              <p:cNvSpPr txBox="1"/>
              <p:nvPr/>
            </p:nvSpPr>
            <p:spPr>
              <a:xfrm>
                <a:off x="3344736" y="4853747"/>
                <a:ext cx="26447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A Game Engine Like Unity. Unity is a cross-platform game engine developed by Unity Technologies 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A27433-10BF-CBA5-B893-5F4584AC83B4}"/>
                </a:ext>
              </a:extLst>
            </p:cNvPr>
            <p:cNvGrpSpPr/>
            <p:nvPr/>
          </p:nvGrpSpPr>
          <p:grpSpPr>
            <a:xfrm>
              <a:off x="3465247" y="1589351"/>
              <a:ext cx="1362841" cy="1476581"/>
              <a:chOff x="3465247" y="1589351"/>
              <a:chExt cx="1362841" cy="147658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EE1EAC5-C61F-4BE4-B8C5-392305DA676D}"/>
                  </a:ext>
                </a:extLst>
              </p:cNvPr>
              <p:cNvGrpSpPr/>
              <p:nvPr/>
            </p:nvGrpSpPr>
            <p:grpSpPr>
              <a:xfrm>
                <a:off x="3465247" y="1589351"/>
                <a:ext cx="662608" cy="523220"/>
                <a:chOff x="662610" y="2123782"/>
                <a:chExt cx="662608" cy="52322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EE60059-7A84-4359-9142-96F44FD0FA36}"/>
                    </a:ext>
                  </a:extLst>
                </p:cNvPr>
                <p:cNvSpPr/>
                <p:nvPr/>
              </p:nvSpPr>
              <p:spPr>
                <a:xfrm>
                  <a:off x="732304" y="2123782"/>
                  <a:ext cx="523220" cy="523220"/>
                </a:xfrm>
                <a:prstGeom prst="ellipse">
                  <a:avLst/>
                </a:prstGeom>
                <a:solidFill>
                  <a:srgbClr val="03A1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AA4DF81-C72C-4D6E-8E1D-3A61B0DD9CFA}"/>
                    </a:ext>
                  </a:extLst>
                </p:cNvPr>
                <p:cNvSpPr txBox="1"/>
                <p:nvPr/>
              </p:nvSpPr>
              <p:spPr>
                <a:xfrm>
                  <a:off x="662610" y="2154559"/>
                  <a:ext cx="6626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02</a:t>
                  </a:r>
                </a:p>
              </p:txBody>
            </p: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3F7B8B53-539D-439B-50BE-6DFA4A736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5294" y="2171124"/>
                <a:ext cx="792794" cy="8948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15DC4C-C9DF-60B3-1F1D-4A940E046136}"/>
              </a:ext>
            </a:extLst>
          </p:cNvPr>
          <p:cNvGrpSpPr/>
          <p:nvPr/>
        </p:nvGrpSpPr>
        <p:grpSpPr>
          <a:xfrm>
            <a:off x="0" y="1309689"/>
            <a:ext cx="3230517" cy="5647981"/>
            <a:chOff x="170795" y="1579528"/>
            <a:chExt cx="3230517" cy="56479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5924AD-D6C7-4A9E-B62C-C1CBEE9EFAF7}"/>
                </a:ext>
              </a:extLst>
            </p:cNvPr>
            <p:cNvSpPr/>
            <p:nvPr/>
          </p:nvSpPr>
          <p:spPr>
            <a:xfrm>
              <a:off x="777442" y="1579528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5C20A7-5902-42C3-AA74-7B36F2362FA0}"/>
                </a:ext>
              </a:extLst>
            </p:cNvPr>
            <p:cNvGrpSpPr/>
            <p:nvPr/>
          </p:nvGrpSpPr>
          <p:grpSpPr>
            <a:xfrm>
              <a:off x="777442" y="1589351"/>
              <a:ext cx="662608" cy="523220"/>
              <a:chOff x="668600" y="2123782"/>
              <a:chExt cx="662608" cy="52322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C7B9D5-99DE-4438-A624-724A07C76322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6CA8C1-EBB1-484F-A801-1DDEC807FC6A}"/>
                  </a:ext>
                </a:extLst>
              </p:cNvPr>
              <p:cNvSpPr txBox="1"/>
              <p:nvPr/>
            </p:nvSpPr>
            <p:spPr>
              <a:xfrm>
                <a:off x="668600" y="2154559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01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89E29A-9D00-4180-8037-821119D538D1}"/>
                </a:ext>
              </a:extLst>
            </p:cNvPr>
            <p:cNvGrpSpPr/>
            <p:nvPr/>
          </p:nvGrpSpPr>
          <p:grpSpPr>
            <a:xfrm>
              <a:off x="170795" y="4061061"/>
              <a:ext cx="3230517" cy="3166448"/>
              <a:chOff x="239373" y="4364955"/>
              <a:chExt cx="3230517" cy="316644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E34D0F-3CD9-4B14-8BD2-841A73775A1F}"/>
                  </a:ext>
                </a:extLst>
              </p:cNvPr>
              <p:cNvSpPr txBox="1"/>
              <p:nvPr/>
            </p:nvSpPr>
            <p:spPr>
              <a:xfrm>
                <a:off x="239373" y="4364955"/>
                <a:ext cx="3230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PHOTOGRAMMETRY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CBA5D8-D6B9-404D-AF09-9AFB3935DDDD}"/>
                  </a:ext>
                </a:extLst>
              </p:cNvPr>
              <p:cNvSpPr txBox="1"/>
              <p:nvPr/>
            </p:nvSpPr>
            <p:spPr>
              <a:xfrm>
                <a:off x="239373" y="4853747"/>
                <a:ext cx="323051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Photogrammetry or (3D-Scanning) is a 3D coordinate measuring technique that uses photos as the fundamental medium for measurement.</a:t>
                </a:r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229FAE2-864B-C544-5F0B-D3FABFF0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387" y="2081792"/>
              <a:ext cx="1020233" cy="10202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77ADF8-AA47-B476-901F-CCAE439001FE}"/>
              </a:ext>
            </a:extLst>
          </p:cNvPr>
          <p:cNvGrpSpPr/>
          <p:nvPr/>
        </p:nvGrpSpPr>
        <p:grpSpPr>
          <a:xfrm>
            <a:off x="6512304" y="1309689"/>
            <a:ext cx="2644771" cy="5586977"/>
            <a:chOff x="5883889" y="1589351"/>
            <a:chExt cx="2644771" cy="55869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6163449" y="1589351"/>
              <a:ext cx="2085652" cy="208565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5444A9-5F10-4209-A0D2-9160F5F7F29A}"/>
                </a:ext>
              </a:extLst>
            </p:cNvPr>
            <p:cNvGrpSpPr/>
            <p:nvPr/>
          </p:nvGrpSpPr>
          <p:grpSpPr>
            <a:xfrm>
              <a:off x="5883889" y="4061061"/>
              <a:ext cx="2644771" cy="3115267"/>
              <a:chOff x="6392877" y="4416136"/>
              <a:chExt cx="2644771" cy="311526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954157-2878-4F6F-A403-E21F876D083E}"/>
                  </a:ext>
                </a:extLst>
              </p:cNvPr>
              <p:cNvSpPr txBox="1"/>
              <p:nvPr/>
            </p:nvSpPr>
            <p:spPr>
              <a:xfrm>
                <a:off x="6392877" y="4416136"/>
                <a:ext cx="2644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CODING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2C3EB7-7C43-40AD-B526-3EB3369C024A}"/>
                  </a:ext>
                </a:extLst>
              </p:cNvPr>
              <p:cNvSpPr txBox="1"/>
              <p:nvPr/>
            </p:nvSpPr>
            <p:spPr>
              <a:xfrm>
                <a:off x="6392877" y="4853747"/>
                <a:ext cx="264477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Programming is essential for prototyping a game in unity. This is the last barrier in making your dream game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9540906-4703-1F81-96E3-2EAB5E451295}"/>
                </a:ext>
              </a:extLst>
            </p:cNvPr>
            <p:cNvGrpSpPr/>
            <p:nvPr/>
          </p:nvGrpSpPr>
          <p:grpSpPr>
            <a:xfrm>
              <a:off x="6219577" y="1596925"/>
              <a:ext cx="1507143" cy="1409862"/>
              <a:chOff x="6219577" y="1596925"/>
              <a:chExt cx="1507143" cy="140986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AF579B4-C00C-4AC9-B8F7-654720BD34DB}"/>
                  </a:ext>
                </a:extLst>
              </p:cNvPr>
              <p:cNvGrpSpPr/>
              <p:nvPr/>
            </p:nvGrpSpPr>
            <p:grpSpPr>
              <a:xfrm>
                <a:off x="6219577" y="1596925"/>
                <a:ext cx="662608" cy="508072"/>
                <a:chOff x="662610" y="2131356"/>
                <a:chExt cx="662608" cy="50807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7219E58-0469-4D91-B884-A2BE0158ECAC}"/>
                    </a:ext>
                  </a:extLst>
                </p:cNvPr>
                <p:cNvSpPr/>
                <p:nvPr/>
              </p:nvSpPr>
              <p:spPr>
                <a:xfrm>
                  <a:off x="739878" y="2131356"/>
                  <a:ext cx="508072" cy="508072"/>
                </a:xfrm>
                <a:prstGeom prst="ellipse">
                  <a:avLst/>
                </a:prstGeom>
                <a:solidFill>
                  <a:srgbClr val="5D73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5E3903-4D3E-4BFD-B936-552A1C6FC80A}"/>
                    </a:ext>
                  </a:extLst>
                </p:cNvPr>
                <p:cNvSpPr txBox="1"/>
                <p:nvPr/>
              </p:nvSpPr>
              <p:spPr>
                <a:xfrm>
                  <a:off x="662610" y="2154558"/>
                  <a:ext cx="6626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03</a:t>
                  </a:r>
                </a:p>
              </p:txBody>
            </p: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CA4F8112-01AF-E3DE-165F-B1403B80D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4917" y="2232357"/>
                <a:ext cx="921803" cy="77443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03BEFF4-9589-D597-AC10-FB4D660E42A6}"/>
              </a:ext>
            </a:extLst>
          </p:cNvPr>
          <p:cNvSpPr/>
          <p:nvPr/>
        </p:nvSpPr>
        <p:spPr>
          <a:xfrm>
            <a:off x="3352800" y="4012231"/>
            <a:ext cx="65314" cy="27695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A8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483F4B-409F-9E23-CB1D-DC9E8428D304}"/>
              </a:ext>
            </a:extLst>
          </p:cNvPr>
          <p:cNvSpPr/>
          <p:nvPr/>
        </p:nvSpPr>
        <p:spPr>
          <a:xfrm>
            <a:off x="6375035" y="4012230"/>
            <a:ext cx="65314" cy="27695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9580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37D73D-A528-A0AF-758F-B7FDDC952753}"/>
              </a:ext>
            </a:extLst>
          </p:cNvPr>
          <p:cNvSpPr txBox="1"/>
          <p:nvPr/>
        </p:nvSpPr>
        <p:spPr>
          <a:xfrm>
            <a:off x="0" y="-1375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5969"/>
                </a:solidFill>
                <a:latin typeface="Tw Cen MT" panose="020B0602020104020603" pitchFamily="34" charset="0"/>
              </a:rPr>
              <a:t>CODING</a:t>
            </a:r>
          </a:p>
        </p:txBody>
      </p:sp>
      <p:pic>
        <p:nvPicPr>
          <p:cNvPr id="2050" name="Picture 2" descr="Visual Studio Code and Unity">
            <a:extLst>
              <a:ext uri="{FF2B5EF4-FFF2-40B4-BE49-F238E27FC236}">
                <a16:creationId xmlns:a16="http://schemas.microsoft.com/office/drawing/2014/main" id="{BA0D4341-EAB0-85CF-5FD1-347A32204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4" b="15996"/>
          <a:stretch/>
        </p:blipFill>
        <p:spPr bwMode="auto">
          <a:xfrm>
            <a:off x="452139" y="965200"/>
            <a:ext cx="8239721" cy="57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755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727233" y="1467542"/>
            <a:ext cx="7689534" cy="928373"/>
            <a:chOff x="764723" y="2142394"/>
            <a:chExt cx="7689534" cy="9283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35199" y="2142394"/>
              <a:ext cx="3293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GENERATING NEW IDEAS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199" y="2485992"/>
              <a:ext cx="70190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With the help of this transformation, We can generate new ideas about this world around us.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F31D3C-3905-A7A3-D280-27420DAF9C3C}"/>
              </a:ext>
            </a:extLst>
          </p:cNvPr>
          <p:cNvGrpSpPr/>
          <p:nvPr/>
        </p:nvGrpSpPr>
        <p:grpSpPr>
          <a:xfrm>
            <a:off x="732652" y="2834888"/>
            <a:ext cx="7727808" cy="928373"/>
            <a:chOff x="1026724" y="2686581"/>
            <a:chExt cx="7727808" cy="9283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1026724" y="2782289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63FFF1-2BAB-C9B1-44AB-52256BD1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276" y="2884711"/>
              <a:ext cx="412155" cy="41215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09DA92-62F5-CC4A-1A19-DA9A27A7132C}"/>
                </a:ext>
              </a:extLst>
            </p:cNvPr>
            <p:cNvGrpSpPr/>
            <p:nvPr/>
          </p:nvGrpSpPr>
          <p:grpSpPr>
            <a:xfrm>
              <a:off x="1735474" y="2686581"/>
              <a:ext cx="7019058" cy="928373"/>
              <a:chOff x="1435199" y="2142394"/>
              <a:chExt cx="7019058" cy="92837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CE6CB-75DD-B4C7-62A1-5D9F1A9F9C7F}"/>
                  </a:ext>
                </a:extLst>
              </p:cNvPr>
              <p:cNvSpPr txBox="1"/>
              <p:nvPr/>
            </p:nvSpPr>
            <p:spPr>
              <a:xfrm>
                <a:off x="1435199" y="2142394"/>
                <a:ext cx="3293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LIMITLESS CONTROL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4334D6-D772-A1FA-681B-F7D2B5BB6790}"/>
                  </a:ext>
                </a:extLst>
              </p:cNvPr>
              <p:cNvSpPr txBox="1"/>
              <p:nvPr/>
            </p:nvSpPr>
            <p:spPr>
              <a:xfrm>
                <a:off x="1435199" y="2485992"/>
                <a:ext cx="70190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We can break the chains of real world difficulties. We can have a limitless control over the virtual world.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E92F750-56C0-A7FB-2E87-40CFE5055F10}"/>
              </a:ext>
            </a:extLst>
          </p:cNvPr>
          <p:cNvSpPr txBox="1"/>
          <p:nvPr/>
        </p:nvSpPr>
        <p:spPr>
          <a:xfrm>
            <a:off x="0" y="-98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WHY TRANFORM IT?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828904-6562-D26F-FF19-8DE3054AE67E}"/>
              </a:ext>
            </a:extLst>
          </p:cNvPr>
          <p:cNvGrpSpPr/>
          <p:nvPr/>
        </p:nvGrpSpPr>
        <p:grpSpPr>
          <a:xfrm>
            <a:off x="727233" y="4204222"/>
            <a:ext cx="7733227" cy="928373"/>
            <a:chOff x="1021305" y="3815837"/>
            <a:chExt cx="7733227" cy="92837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ECDE27-6D32-49AD-B780-6241910EFE5F}"/>
                </a:ext>
              </a:extLst>
            </p:cNvPr>
            <p:cNvSpPr/>
            <p:nvPr/>
          </p:nvSpPr>
          <p:spPr>
            <a:xfrm>
              <a:off x="1021305" y="3910062"/>
              <a:ext cx="662056" cy="662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511C906-8070-B28C-1AF2-A3404A5F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714" y="4030708"/>
              <a:ext cx="479500" cy="427662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EA5B437-8D96-2569-EADC-B718828FC269}"/>
                </a:ext>
              </a:extLst>
            </p:cNvPr>
            <p:cNvGrpSpPr/>
            <p:nvPr/>
          </p:nvGrpSpPr>
          <p:grpSpPr>
            <a:xfrm>
              <a:off x="1735474" y="3815837"/>
              <a:ext cx="7019058" cy="928373"/>
              <a:chOff x="1435199" y="2142394"/>
              <a:chExt cx="7019058" cy="92837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1FBF8F-EE0B-F99B-C3FF-6D295037FB8B}"/>
                  </a:ext>
                </a:extLst>
              </p:cNvPr>
              <p:cNvSpPr txBox="1"/>
              <p:nvPr/>
            </p:nvSpPr>
            <p:spPr>
              <a:xfrm>
                <a:off x="1435199" y="2142394"/>
                <a:ext cx="4930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CONNECTING THE WORLD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CC648C-5865-48FF-027A-BCCAC4488F1E}"/>
                  </a:ext>
                </a:extLst>
              </p:cNvPr>
              <p:cNvSpPr txBox="1"/>
              <p:nvPr/>
            </p:nvSpPr>
            <p:spPr>
              <a:xfrm>
                <a:off x="1435199" y="2485992"/>
                <a:ext cx="70190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We can virtually connect to any part of the transformed world. We can also create our own avatars and simulate them.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1C9085-429C-D0F7-3129-8D9DCCE904AB}"/>
              </a:ext>
            </a:extLst>
          </p:cNvPr>
          <p:cNvSpPr txBox="1"/>
          <p:nvPr/>
        </p:nvSpPr>
        <p:spPr>
          <a:xfrm>
            <a:off x="0" y="54093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4161823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AA08017-78A1-3640-07C9-6AEDA016FDCB}"/>
              </a:ext>
            </a:extLst>
          </p:cNvPr>
          <p:cNvSpPr txBox="1"/>
          <p:nvPr/>
        </p:nvSpPr>
        <p:spPr>
          <a:xfrm>
            <a:off x="0" y="1859339"/>
            <a:ext cx="9144000" cy="28623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THANK YOU!</a:t>
            </a:r>
          </a:p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I AM OPEN FOR YOUR QUESTIONS!</a:t>
            </a:r>
            <a:endParaRPr lang="en-US" sz="6000" dirty="0">
              <a:solidFill>
                <a:srgbClr val="FF595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010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261</Words>
  <Application>Microsoft Office PowerPoint</Application>
  <PresentationFormat>On-screen Show (4:3)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Admin</cp:lastModifiedBy>
  <cp:revision>82</cp:revision>
  <dcterms:created xsi:type="dcterms:W3CDTF">2018-05-09T09:19:15Z</dcterms:created>
  <dcterms:modified xsi:type="dcterms:W3CDTF">2022-06-20T13:29:25Z</dcterms:modified>
</cp:coreProperties>
</file>