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2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6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3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6B00-544F-4686-ADF2-07478D5394C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BFA1-A372-4DC3-BD99-8BFBDFFA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02F3-2CA0-20F1-BAE9-47B37B5E4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"/>
            <a:ext cx="7696200" cy="1232058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TOP GAMES OF 2018</a:t>
            </a:r>
          </a:p>
        </p:txBody>
      </p:sp>
      <p:pic>
        <p:nvPicPr>
          <p:cNvPr id="1026" name="Picture 2" descr="Top New Mobile Games Worldwide in 2018 by Downloads Chart">
            <a:extLst>
              <a:ext uri="{FF2B5EF4-FFF2-40B4-BE49-F238E27FC236}">
                <a16:creationId xmlns:a16="http://schemas.microsoft.com/office/drawing/2014/main" id="{290D6D42-353A-043E-9226-1AF4F225B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-1"/>
            <a:ext cx="8231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02F3-2CA0-20F1-BAE9-47B37B5E4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"/>
            <a:ext cx="7696200" cy="1232058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TOP GAMES OF 2018</a:t>
            </a:r>
          </a:p>
        </p:txBody>
      </p:sp>
      <p:pic>
        <p:nvPicPr>
          <p:cNvPr id="2050" name="Picture 2" descr="Top Google Play Games Worldwide for Q2 2019">
            <a:extLst>
              <a:ext uri="{FF2B5EF4-FFF2-40B4-BE49-F238E27FC236}">
                <a16:creationId xmlns:a16="http://schemas.microsoft.com/office/drawing/2014/main" id="{C635E985-A5C8-F2D6-E257-19E2BDF63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" y="195739"/>
            <a:ext cx="825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App Store Games Worldwide for Q2 2019">
            <a:extLst>
              <a:ext uri="{FF2B5EF4-FFF2-40B4-BE49-F238E27FC236}">
                <a16:creationId xmlns:a16="http://schemas.microsoft.com/office/drawing/2014/main" id="{A3EF91F2-0C44-8BA9-F233-497DCDE57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995679"/>
            <a:ext cx="825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1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02F3-2CA0-20F1-BAE9-47B37B5E4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"/>
            <a:ext cx="7696200" cy="1232058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TOP GAMES OF 2018</a:t>
            </a:r>
          </a:p>
        </p:txBody>
      </p:sp>
      <p:pic>
        <p:nvPicPr>
          <p:cNvPr id="2052" name="Picture 4" descr="Top App Store Games Worldwide for Q2 2019">
            <a:extLst>
              <a:ext uri="{FF2B5EF4-FFF2-40B4-BE49-F238E27FC236}">
                <a16:creationId xmlns:a16="http://schemas.microsoft.com/office/drawing/2014/main" id="{A3EF91F2-0C44-8BA9-F233-497DCDE57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" y="711199"/>
            <a:ext cx="825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1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66975-D149-692B-3DAF-67C7989A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02" y="1232059"/>
            <a:ext cx="9139203" cy="5735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602F3-2CA0-20F1-BAE9-47B37B5E4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"/>
            <a:ext cx="7696200" cy="1232058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TOP GAMES OF 2018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E68274-EA04-5DE0-EC99-782E68629A19}"/>
              </a:ext>
            </a:extLst>
          </p:cNvPr>
          <p:cNvGrpSpPr/>
          <p:nvPr/>
        </p:nvGrpSpPr>
        <p:grpSpPr>
          <a:xfrm>
            <a:off x="476248" y="2936875"/>
            <a:ext cx="1725085" cy="2794900"/>
            <a:chOff x="476248" y="2936875"/>
            <a:chExt cx="1725085" cy="27949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C8B1050-C298-36A1-F6B3-ACB94BC14B01}"/>
                </a:ext>
              </a:extLst>
            </p:cNvPr>
            <p:cNvSpPr/>
            <p:nvPr/>
          </p:nvSpPr>
          <p:spPr>
            <a:xfrm>
              <a:off x="476250" y="2936875"/>
              <a:ext cx="1450975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43AB235-9721-7401-6755-2FEAB0B46A41}"/>
                </a:ext>
              </a:extLst>
            </p:cNvPr>
            <p:cNvSpPr/>
            <p:nvPr/>
          </p:nvSpPr>
          <p:spPr>
            <a:xfrm>
              <a:off x="476250" y="3330576"/>
              <a:ext cx="1725083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63B144D-8F7C-08EB-3A09-45BE1FBA2E3B}"/>
                </a:ext>
              </a:extLst>
            </p:cNvPr>
            <p:cNvSpPr/>
            <p:nvPr/>
          </p:nvSpPr>
          <p:spPr>
            <a:xfrm>
              <a:off x="476249" y="4147612"/>
              <a:ext cx="1585384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AA5315-42CC-5574-3FD0-7B9D882DA77F}"/>
                </a:ext>
              </a:extLst>
            </p:cNvPr>
            <p:cNvSpPr/>
            <p:nvPr/>
          </p:nvSpPr>
          <p:spPr>
            <a:xfrm>
              <a:off x="476249" y="4944373"/>
              <a:ext cx="1585384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CA4C95-28E6-17A2-64D7-B805B1620657}"/>
                </a:ext>
              </a:extLst>
            </p:cNvPr>
            <p:cNvSpPr/>
            <p:nvPr/>
          </p:nvSpPr>
          <p:spPr>
            <a:xfrm>
              <a:off x="476248" y="5338075"/>
              <a:ext cx="1725083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DA8B6C-0BFC-4BDE-90EA-6B9A52A58A28}"/>
              </a:ext>
            </a:extLst>
          </p:cNvPr>
          <p:cNvGrpSpPr/>
          <p:nvPr/>
        </p:nvGrpSpPr>
        <p:grpSpPr>
          <a:xfrm>
            <a:off x="3604731" y="2165751"/>
            <a:ext cx="1725084" cy="3578722"/>
            <a:chOff x="476247" y="2936875"/>
            <a:chExt cx="1725084" cy="35787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4881993-49B5-125A-B0F9-953DB029AF6C}"/>
                </a:ext>
              </a:extLst>
            </p:cNvPr>
            <p:cNvSpPr/>
            <p:nvPr/>
          </p:nvSpPr>
          <p:spPr>
            <a:xfrm>
              <a:off x="476250" y="2936875"/>
              <a:ext cx="1450975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23246AB-1144-D37F-3C1E-39A37ABDAA07}"/>
                </a:ext>
              </a:extLst>
            </p:cNvPr>
            <p:cNvSpPr/>
            <p:nvPr/>
          </p:nvSpPr>
          <p:spPr>
            <a:xfrm>
              <a:off x="476248" y="5725745"/>
              <a:ext cx="1492201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032D69B-54D5-4DF6-F50F-82F3CB543A5F}"/>
                </a:ext>
              </a:extLst>
            </p:cNvPr>
            <p:cNvSpPr/>
            <p:nvPr/>
          </p:nvSpPr>
          <p:spPr>
            <a:xfrm>
              <a:off x="476248" y="4147612"/>
              <a:ext cx="1700055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BB1F7A3-D205-5EF1-521C-A7C4CF58F039}"/>
                </a:ext>
              </a:extLst>
            </p:cNvPr>
            <p:cNvSpPr/>
            <p:nvPr/>
          </p:nvSpPr>
          <p:spPr>
            <a:xfrm>
              <a:off x="476249" y="4944373"/>
              <a:ext cx="1585384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1E7AB9-A545-2A63-1327-7FF6D1027620}"/>
                </a:ext>
              </a:extLst>
            </p:cNvPr>
            <p:cNvSpPr/>
            <p:nvPr/>
          </p:nvSpPr>
          <p:spPr>
            <a:xfrm>
              <a:off x="476248" y="5334900"/>
              <a:ext cx="1725083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53BFAA-00B7-58C0-9094-0B0B9B345984}"/>
                </a:ext>
              </a:extLst>
            </p:cNvPr>
            <p:cNvSpPr/>
            <p:nvPr/>
          </p:nvSpPr>
          <p:spPr>
            <a:xfrm>
              <a:off x="476247" y="6121897"/>
              <a:ext cx="1725083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C66F180-5E45-A312-5A7F-BAAFA54EE4A7}"/>
                </a:ext>
              </a:extLst>
            </p:cNvPr>
            <p:cNvSpPr/>
            <p:nvPr/>
          </p:nvSpPr>
          <p:spPr>
            <a:xfrm>
              <a:off x="476249" y="4541473"/>
              <a:ext cx="1305934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EEC611-2C20-157F-D16E-D1C69934798F}"/>
              </a:ext>
            </a:extLst>
          </p:cNvPr>
          <p:cNvGrpSpPr/>
          <p:nvPr/>
        </p:nvGrpSpPr>
        <p:grpSpPr>
          <a:xfrm>
            <a:off x="6681941" y="3334151"/>
            <a:ext cx="1700059" cy="2791725"/>
            <a:chOff x="476247" y="2936875"/>
            <a:chExt cx="1700059" cy="279172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E32D2A-F446-70F2-A1CE-FCF00D23DEE9}"/>
                </a:ext>
              </a:extLst>
            </p:cNvPr>
            <p:cNvSpPr/>
            <p:nvPr/>
          </p:nvSpPr>
          <p:spPr>
            <a:xfrm>
              <a:off x="476250" y="2936875"/>
              <a:ext cx="1700056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C533029-0A05-F8B6-9575-0BCEB32E2C89}"/>
                </a:ext>
              </a:extLst>
            </p:cNvPr>
            <p:cNvSpPr/>
            <p:nvPr/>
          </p:nvSpPr>
          <p:spPr>
            <a:xfrm>
              <a:off x="476249" y="4944373"/>
              <a:ext cx="1585384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0D2B30F-3FB0-0DB6-0BC7-B9A902884248}"/>
                </a:ext>
              </a:extLst>
            </p:cNvPr>
            <p:cNvSpPr/>
            <p:nvPr/>
          </p:nvSpPr>
          <p:spPr>
            <a:xfrm>
              <a:off x="476249" y="5334900"/>
              <a:ext cx="1380018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E57B927-6988-D3D1-4124-AC2C4AAD299C}"/>
                </a:ext>
              </a:extLst>
            </p:cNvPr>
            <p:cNvSpPr/>
            <p:nvPr/>
          </p:nvSpPr>
          <p:spPr>
            <a:xfrm>
              <a:off x="476247" y="3327899"/>
              <a:ext cx="1305935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9558586-2924-280A-7B42-33299E17BF95}"/>
                </a:ext>
              </a:extLst>
            </p:cNvPr>
            <p:cNvSpPr/>
            <p:nvPr/>
          </p:nvSpPr>
          <p:spPr>
            <a:xfrm>
              <a:off x="476249" y="4541473"/>
              <a:ext cx="1537497" cy="39370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74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16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TOP GAMES OF 2018</vt:lpstr>
      <vt:lpstr>TOP GAMES OF 2018</vt:lpstr>
      <vt:lpstr>TOP GAMES OF 2018</vt:lpstr>
      <vt:lpstr>TOP GAMES OF 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2022-07-05T14:36:47Z</dcterms:created>
  <dcterms:modified xsi:type="dcterms:W3CDTF">2022-07-24T04:24:41Z</dcterms:modified>
</cp:coreProperties>
</file>