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331" r:id="rId2"/>
    <p:sldId id="377" r:id="rId3"/>
    <p:sldId id="335" r:id="rId4"/>
    <p:sldId id="338" r:id="rId5"/>
    <p:sldId id="378" r:id="rId6"/>
    <p:sldId id="380" r:id="rId7"/>
    <p:sldId id="343" r:id="rId8"/>
    <p:sldId id="344" r:id="rId9"/>
    <p:sldId id="345" r:id="rId10"/>
    <p:sldId id="346" r:id="rId11"/>
    <p:sldId id="388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3" autoAdjust="0"/>
    <p:restoredTop sz="94626"/>
  </p:normalViewPr>
  <p:slideViewPr>
    <p:cSldViewPr snapToGrid="0">
      <p:cViewPr varScale="1">
        <p:scale>
          <a:sx n="62" d="100"/>
          <a:sy n="62" d="100"/>
        </p:scale>
        <p:origin x="1356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767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9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6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7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3B691F4-8A83-4EB6-9CC2-A3360F1AD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EF4246C7-27CE-4111-80E3-59FD3BCD5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5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CB3E8E7-C086-4355-9CE8-18739774E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7150505-875B-411A-8576-2DD58804D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B8C0B8A-AD96-4A57-B567-49E824FF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B8074-FFAA-46E8-A8E7-A2DF12801B2C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09C86C-58BC-4607-981A-D231C591F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398BD5B-BC5C-4CDB-9D48-4CA967CB7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1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C789749-18B6-4527-94FF-59E54FAC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77C39C-CCD1-4085-91E8-2B527B8A2188}" type="slidenum">
              <a:rPr lang="en-US" altLang="en-US" smtClean="0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A9510C-2BDE-4137-877F-7D3AEFD82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693E25-AC6E-41AC-A5E3-4037EB9E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1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66CBFBC-E533-4BF2-B5D5-3A45F5C1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AF47D-CB37-4C77-9E61-6FE982C48A6C}" type="slidenum">
              <a:rPr lang="en-US" altLang="en-US" smtClean="0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7584299-1856-48BE-B736-7EC68096B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E5BFC8-6F28-4BDE-8F1C-CE906E2BF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5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3071C3A-881C-48B3-B309-1D92C9DD8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B73719-6FB6-4E20-AE32-14616D4F0E63}" type="slidenum">
              <a:rPr lang="en-US" altLang="en-US" smtClean="0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D8F37CA-C0AA-4EA5-95A9-4F33D4E5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FEE2A4B-553A-4DCA-8D0B-3BB07C43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0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8E92A4A-A65D-4B54-AD1C-C891575A70C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EA9A240-C64D-4B73-B222-A2240BA2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0CE453-DC15-4BB2-AE60-001C2582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D7109CB-1C1F-43A3-9D41-5E4A5572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06B863-0953-4381-B842-DD977F05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639C405-F6E2-417F-8A27-5C09EB03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97C76FE8-CB55-4011-A0E6-A17B9BDC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CAE8C83-8EB2-41AB-A5F7-FA71986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21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5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4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16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3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0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3E799C5B-1F2C-4727-B04D-3C144142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7CAF9D1-07DE-4C40-A4D8-E9F6D37A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4D6D3A-1B1C-470E-BC9D-4C5D9690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0568D0-1118-430A-9D7C-4FADA870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540BB71-9BEC-4347-834F-C88CB022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DA1E9C4-BD61-4AC8-9022-3985C6D3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ECCE598-0798-4A43-9FF2-062E30AD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67B8A227-8BCF-4192-8DD5-3E05B704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39D70C2C-1A21-48F2-880B-506452A6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8694D3-86E1-44FA-8516-8D3F5E09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1CD56B2-899D-4DC1-BFE5-E29F3D4F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 &amp; Concurrency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98DC882-9265-4F2A-AAAB-DD166A263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Model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2E2CD6A-C625-47A4-91CD-EAFB17708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7" y="1155700"/>
            <a:ext cx="7641739" cy="4456113"/>
          </a:xfrm>
        </p:spPr>
        <p:txBody>
          <a:bodyPr/>
          <a:lstStyle/>
          <a:p>
            <a:r>
              <a:rPr lang="en-US" altLang="en-US" dirty="0"/>
              <a:t>Similar to M:M, except that it allows a user thread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39939" name="Picture 1">
            <a:extLst>
              <a:ext uri="{FF2B5EF4-FFF2-40B4-BE49-F238E27FC236}">
                <a16:creationId xmlns:a16="http://schemas.microsoft.com/office/drawing/2014/main" id="{95426A68-78A8-483B-AE90-0C4299BC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33680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6B7209D-1875-45AD-B783-C40EB73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Fork-Join Parallelism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BD5D55A5-3CD4-45C3-AEDE-1B3CAE79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Multiple threads (tasks) are </a:t>
            </a:r>
            <a:r>
              <a:rPr lang="en-US" altLang="en-US" b="1"/>
              <a:t>forked</a:t>
            </a:r>
            <a:r>
              <a:rPr lang="en-US" altLang="en-US"/>
              <a:t>, and then </a:t>
            </a:r>
            <a:r>
              <a:rPr lang="en-US" altLang="en-US" b="1"/>
              <a:t>joined</a:t>
            </a:r>
            <a:r>
              <a:rPr lang="en-US" altLang="en-US"/>
              <a:t>.</a:t>
            </a:r>
          </a:p>
        </p:txBody>
      </p:sp>
      <p:pic>
        <p:nvPicPr>
          <p:cNvPr id="63491" name="Picture 1">
            <a:extLst>
              <a:ext uri="{FF2B5EF4-FFF2-40B4-BE49-F238E27FC236}">
                <a16:creationId xmlns:a16="http://schemas.microsoft.com/office/drawing/2014/main" id="{D71E8547-BE08-417E-B714-75D03F5D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83845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E08425D-ED51-450A-B441-45E2EB4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688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CF5D0D58-5C7A-45B8-AD7F-B5E9EF919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06600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9AFB161-ED93-4730-90CF-60C15CF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2221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036A6A0-4CE5-4725-A8D1-F915FCFB1B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2433" y="1163638"/>
            <a:ext cx="79123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830388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647589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F297ACC2-6415-49B5-B30C-3C6679A2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and Task Parallelism</a:t>
            </a:r>
          </a:p>
        </p:txBody>
      </p:sp>
      <p:pic>
        <p:nvPicPr>
          <p:cNvPr id="24578" name="Picture 1">
            <a:extLst>
              <a:ext uri="{FF2B5EF4-FFF2-40B4-BE49-F238E27FC236}">
                <a16:creationId xmlns:a16="http://schemas.microsoft.com/office/drawing/2014/main" id="{7C4056CB-23F8-4E11-9D19-A3540316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73200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428C89C-D1C7-44B6-B4FD-1F83ABA1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Many-to-One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D915EFA-C388-487C-B6EF-E80827050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173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</a:t>
            </a:r>
            <a:r>
              <a:rPr lang="en-US" altLang="en-US" dirty="0" err="1"/>
              <a:t>muticore</a:t>
            </a:r>
            <a:r>
              <a:rPr lang="en-US" altLang="en-US" dirty="0"/>
              <a:t>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GNU Portable Threads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55" y="3672082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4FBEFB0E-7F3F-4EF4-9827-FE005FBB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One-to-One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353153-B94C-4BC4-A944-80F7FC0E3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28423" cy="4530725"/>
          </a:xfrm>
        </p:spPr>
        <p:txBody>
          <a:bodyPr/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3496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6AC490D-7E71-499F-80A2-0817A449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6A3ECDFD-78CA-4E72-9500-110C1790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7607785" cy="4445000"/>
          </a:xfrm>
        </p:spPr>
        <p:txBody>
          <a:bodyPr/>
          <a:lstStyle/>
          <a:p>
            <a:r>
              <a:rPr lang="en-US" altLang="en-US" dirty="0"/>
              <a:t>Allows many user level threads to be mapped to many kernel threads</a:t>
            </a:r>
          </a:p>
          <a:p>
            <a:r>
              <a:rPr lang="en-US" altLang="en-US" dirty="0"/>
              <a:t>Allows the  operating system to create a sufficient number of kernel threads</a:t>
            </a:r>
          </a:p>
          <a:p>
            <a:r>
              <a:rPr lang="en-US" altLang="en-US" dirty="0"/>
              <a:t>Windows  with the </a:t>
            </a:r>
            <a:r>
              <a:rPr lang="en-US" altLang="en-US" b="1" i="1" dirty="0" err="1">
                <a:solidFill>
                  <a:srgbClr val="0070C0"/>
                </a:solidFill>
              </a:rPr>
              <a:t>ThreadFiber</a:t>
            </a:r>
            <a:r>
              <a:rPr lang="en-US" altLang="en-US" dirty="0"/>
              <a:t> package</a:t>
            </a:r>
          </a:p>
          <a:p>
            <a:r>
              <a:rPr lang="en-US" altLang="en-US" dirty="0"/>
              <a:t>Otherwise not very common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21444</TotalTime>
  <Words>196</Words>
  <Application>Microsoft Office PowerPoint</Application>
  <PresentationFormat>On-screen Show (4:3)</PresentationFormat>
  <Paragraphs>43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 Threads &amp; Concurrency </vt:lpstr>
      <vt:lpstr>Single and Multithreaded Processes</vt:lpstr>
      <vt:lpstr>Multithreaded Server Architecture</vt:lpstr>
      <vt:lpstr>Concurrency vs. Parallelism</vt:lpstr>
      <vt:lpstr>Data and Task Parallelism</vt:lpstr>
      <vt:lpstr>User and Kernel Threads</vt:lpstr>
      <vt:lpstr>Many-to-One</vt:lpstr>
      <vt:lpstr>One-to-One</vt:lpstr>
      <vt:lpstr>Many-to-Many Model</vt:lpstr>
      <vt:lpstr>Two-level Model</vt:lpstr>
      <vt:lpstr>Fork-Join Parallelism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21PWCSE2059</cp:lastModifiedBy>
  <cp:revision>234</cp:revision>
  <cp:lastPrinted>2013-09-10T17:57:57Z</cp:lastPrinted>
  <dcterms:created xsi:type="dcterms:W3CDTF">2011-01-13T23:43:38Z</dcterms:created>
  <dcterms:modified xsi:type="dcterms:W3CDTF">2023-05-11T17:54:58Z</dcterms:modified>
</cp:coreProperties>
</file>