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3" r:id="rId2"/>
    <p:sldId id="272" r:id="rId3"/>
    <p:sldId id="278" r:id="rId4"/>
    <p:sldId id="274" r:id="rId5"/>
    <p:sldId id="279" r:id="rId6"/>
    <p:sldId id="275" r:id="rId7"/>
    <p:sldId id="287" r:id="rId8"/>
    <p:sldId id="289" r:id="rId9"/>
    <p:sldId id="281" r:id="rId10"/>
    <p:sldId id="282" r:id="rId11"/>
    <p:sldId id="283" r:id="rId12"/>
    <p:sldId id="284" r:id="rId13"/>
    <p:sldId id="285" r:id="rId14"/>
    <p:sldId id="286" r:id="rId15"/>
    <p:sldId id="288" r:id="rId16"/>
    <p:sldId id="280" r:id="rId17"/>
    <p:sldId id="276" r:id="rId18"/>
    <p:sldId id="277"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860000"/>
    <a:srgbClr val="B40000"/>
    <a:srgbClr val="FF7979"/>
    <a:srgbClr val="C21010"/>
    <a:srgbClr val="26DA5E"/>
    <a:srgbClr val="00E3DE"/>
    <a:srgbClr val="00FFFF"/>
    <a:srgbClr val="00447A"/>
    <a:srgbClr val="246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3" autoAdjust="0"/>
  </p:normalViewPr>
  <p:slideViewPr>
    <p:cSldViewPr snapToGrid="0">
      <p:cViewPr varScale="1">
        <p:scale>
          <a:sx n="84" d="100"/>
          <a:sy n="8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DCD8D-BC9A-473C-90A3-2CD1595FAD95}" type="datetimeFigureOut">
              <a:rPr lang="en-US" smtClean="0"/>
              <a:t>2/6/2023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4279B-DCD5-4A4A-BD7B-74DDF7ABA60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9" name="Google Shape;39;p2"/>
          <p:cNvGrpSpPr/>
          <p:nvPr/>
        </p:nvGrpSpPr>
        <p:grpSpPr>
          <a:xfrm>
            <a:off x="-9525" y="2698768"/>
            <a:ext cx="9167825" cy="793733"/>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6" y="2673453"/>
            <a:ext cx="9229575" cy="857049"/>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69" name="Google Shape;69;p2"/>
          <p:cNvSpPr/>
          <p:nvPr/>
        </p:nvSpPr>
        <p:spPr>
          <a:xfrm>
            <a:off x="2990700" y="2863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0" name="Google Shape;70;p2"/>
          <p:cNvSpPr/>
          <p:nvPr/>
        </p:nvSpPr>
        <p:spPr>
          <a:xfrm>
            <a:off x="1085700" y="32447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1" name="Google Shape;71;p2"/>
          <p:cNvSpPr/>
          <p:nvPr/>
        </p:nvSpPr>
        <p:spPr>
          <a:xfrm>
            <a:off x="4895700" y="27701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 name="Google Shape;72;p2"/>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 name="Google Shape;73;p2"/>
          <p:cNvSpPr txBox="1">
            <a:spLocks noGrp="1"/>
          </p:cNvSpPr>
          <p:nvPr>
            <p:ph type="ctrTitle"/>
          </p:nvPr>
        </p:nvSpPr>
        <p:spPr>
          <a:xfrm>
            <a:off x="2847975" y="4484567"/>
            <a:ext cx="5610300" cy="1546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6400">
                <a:solidFill>
                  <a:srgbClr val="FFFFFF"/>
                </a:solidFill>
              </a:defRPr>
            </a:lvl1pPr>
            <a:lvl2pPr lvl="1" algn="r">
              <a:spcBef>
                <a:spcPts val="0"/>
              </a:spcBef>
              <a:spcAft>
                <a:spcPts val="0"/>
              </a:spcAft>
              <a:buClr>
                <a:srgbClr val="FFFFFF"/>
              </a:buClr>
              <a:buSzPts val="4800"/>
              <a:buNone/>
              <a:defRPr sz="6400">
                <a:solidFill>
                  <a:srgbClr val="FFFFFF"/>
                </a:solidFill>
              </a:defRPr>
            </a:lvl2pPr>
            <a:lvl3pPr lvl="2" algn="r">
              <a:spcBef>
                <a:spcPts val="0"/>
              </a:spcBef>
              <a:spcAft>
                <a:spcPts val="0"/>
              </a:spcAft>
              <a:buClr>
                <a:srgbClr val="FFFFFF"/>
              </a:buClr>
              <a:buSzPts val="4800"/>
              <a:buNone/>
              <a:defRPr sz="6400">
                <a:solidFill>
                  <a:srgbClr val="FFFFFF"/>
                </a:solidFill>
              </a:defRPr>
            </a:lvl3pPr>
            <a:lvl4pPr lvl="3" algn="r">
              <a:spcBef>
                <a:spcPts val="0"/>
              </a:spcBef>
              <a:spcAft>
                <a:spcPts val="0"/>
              </a:spcAft>
              <a:buClr>
                <a:srgbClr val="FFFFFF"/>
              </a:buClr>
              <a:buSzPts val="4800"/>
              <a:buNone/>
              <a:defRPr sz="6400">
                <a:solidFill>
                  <a:srgbClr val="FFFFFF"/>
                </a:solidFill>
              </a:defRPr>
            </a:lvl4pPr>
            <a:lvl5pPr lvl="4" algn="r">
              <a:spcBef>
                <a:spcPts val="0"/>
              </a:spcBef>
              <a:spcAft>
                <a:spcPts val="0"/>
              </a:spcAft>
              <a:buClr>
                <a:srgbClr val="FFFFFF"/>
              </a:buClr>
              <a:buSzPts val="4800"/>
              <a:buNone/>
              <a:defRPr sz="6400">
                <a:solidFill>
                  <a:srgbClr val="FFFFFF"/>
                </a:solidFill>
              </a:defRPr>
            </a:lvl5pPr>
            <a:lvl6pPr lvl="5" algn="r">
              <a:spcBef>
                <a:spcPts val="0"/>
              </a:spcBef>
              <a:spcAft>
                <a:spcPts val="0"/>
              </a:spcAft>
              <a:buClr>
                <a:srgbClr val="FFFFFF"/>
              </a:buClr>
              <a:buSzPts val="4800"/>
              <a:buNone/>
              <a:defRPr sz="6400">
                <a:solidFill>
                  <a:srgbClr val="FFFFFF"/>
                </a:solidFill>
              </a:defRPr>
            </a:lvl6pPr>
            <a:lvl7pPr lvl="6" algn="r">
              <a:spcBef>
                <a:spcPts val="0"/>
              </a:spcBef>
              <a:spcAft>
                <a:spcPts val="0"/>
              </a:spcAft>
              <a:buClr>
                <a:srgbClr val="FFFFFF"/>
              </a:buClr>
              <a:buSzPts val="4800"/>
              <a:buNone/>
              <a:defRPr sz="6400">
                <a:solidFill>
                  <a:srgbClr val="FFFFFF"/>
                </a:solidFill>
              </a:defRPr>
            </a:lvl7pPr>
            <a:lvl8pPr lvl="7" algn="r">
              <a:spcBef>
                <a:spcPts val="0"/>
              </a:spcBef>
              <a:spcAft>
                <a:spcPts val="0"/>
              </a:spcAft>
              <a:buClr>
                <a:srgbClr val="FFFFFF"/>
              </a:buClr>
              <a:buSzPts val="4800"/>
              <a:buNone/>
              <a:defRPr sz="6400">
                <a:solidFill>
                  <a:srgbClr val="FFFFFF"/>
                </a:solidFill>
              </a:defRPr>
            </a:lvl8pPr>
            <a:lvl9pPr lvl="8" algn="r">
              <a:spcBef>
                <a:spcPts val="0"/>
              </a:spcBef>
              <a:spcAft>
                <a:spcPts val="0"/>
              </a:spcAft>
              <a:buClr>
                <a:srgbClr val="FFFFFF"/>
              </a:buClr>
              <a:buSzPts val="4800"/>
              <a:buNone/>
              <a:defRPr sz="6400">
                <a:solidFill>
                  <a:srgbClr val="FFFFFF"/>
                </a:solidFill>
              </a:defRPr>
            </a:lvl9pPr>
          </a:lstStyle>
          <a:p>
            <a:r>
              <a:rPr lang="en-US"/>
              <a:t>Click to edit Master title style</a:t>
            </a: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ll graph">
  <p:cSld name="All graph">
    <p:spTree>
      <p:nvGrpSpPr>
        <p:cNvPr id="1" name="Shape 417"/>
        <p:cNvGrpSpPr/>
        <p:nvPr/>
      </p:nvGrpSpPr>
      <p:grpSpPr>
        <a:xfrm>
          <a:off x="0" y="0"/>
          <a:ext cx="0" cy="0"/>
          <a:chOff x="0" y="0"/>
          <a:chExt cx="0" cy="0"/>
        </a:xfrm>
      </p:grpSpPr>
      <p:sp>
        <p:nvSpPr>
          <p:cNvPr id="418" name="Google Shape;418;p11"/>
          <p:cNvSpPr/>
          <p:nvPr/>
        </p:nvSpPr>
        <p:spPr>
          <a:xfrm>
            <a:off x="-20074" y="849034"/>
            <a:ext cx="9203950" cy="6067867"/>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1024135"/>
            <a:ext cx="9210650" cy="5874933"/>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2" y="59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1" name="Google Shape;421;p11"/>
          <p:cNvSpPr/>
          <p:nvPr/>
        </p:nvSpPr>
        <p:spPr>
          <a:xfrm rot="8100000">
            <a:off x="6038982" y="96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22" name="Google Shape;422;p11"/>
          <p:cNvSpPr/>
          <p:nvPr/>
        </p:nvSpPr>
        <p:spPr>
          <a:xfrm rot="8100000">
            <a:off x="7181982" y="101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23" name="Google Shape;423;p11"/>
          <p:cNvGrpSpPr/>
          <p:nvPr/>
        </p:nvGrpSpPr>
        <p:grpSpPr>
          <a:xfrm>
            <a:off x="-9525" y="869968"/>
            <a:ext cx="9167825" cy="793733"/>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6" y="844653"/>
            <a:ext cx="9229575" cy="857049"/>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53" name="Google Shape;453;p11"/>
          <p:cNvSpPr/>
          <p:nvPr/>
        </p:nvSpPr>
        <p:spPr>
          <a:xfrm>
            <a:off x="2990700" y="103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4" name="Google Shape;454;p11"/>
          <p:cNvSpPr/>
          <p:nvPr/>
        </p:nvSpPr>
        <p:spPr>
          <a:xfrm>
            <a:off x="1085700" y="141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5" name="Google Shape;455;p11"/>
          <p:cNvSpPr/>
          <p:nvPr/>
        </p:nvSpPr>
        <p:spPr>
          <a:xfrm>
            <a:off x="4895700" y="94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6" name="Google Shape;456;p11"/>
          <p:cNvSpPr/>
          <p:nvPr/>
        </p:nvSpPr>
        <p:spPr>
          <a:xfrm rot="8100000">
            <a:off x="8699950" y="69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57" name="Google Shape;457;p11"/>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74"/>
        <p:cNvGrpSpPr/>
        <p:nvPr/>
      </p:nvGrpSpPr>
      <p:grpSpPr>
        <a:xfrm>
          <a:off x="0" y="0"/>
          <a:ext cx="0" cy="0"/>
          <a:chOff x="0" y="0"/>
          <a:chExt cx="0" cy="0"/>
        </a:xfrm>
      </p:grpSpPr>
      <p:sp>
        <p:nvSpPr>
          <p:cNvPr id="75" name="Google Shape;75;p3"/>
          <p:cNvSpPr/>
          <p:nvPr/>
        </p:nvSpPr>
        <p:spPr>
          <a:xfrm>
            <a:off x="-26775" y="2677835"/>
            <a:ext cx="9210650"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852934"/>
            <a:ext cx="9210650"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2" y="24194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 name="Google Shape;78;p3"/>
          <p:cNvSpPr/>
          <p:nvPr/>
        </p:nvSpPr>
        <p:spPr>
          <a:xfrm rot="8100000">
            <a:off x="6038982" y="27978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 name="Google Shape;79;p3"/>
          <p:cNvSpPr/>
          <p:nvPr/>
        </p:nvSpPr>
        <p:spPr>
          <a:xfrm rot="8100000">
            <a:off x="7181982" y="28423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0" name="Google Shape;80;p3"/>
          <p:cNvGrpSpPr/>
          <p:nvPr/>
        </p:nvGrpSpPr>
        <p:grpSpPr>
          <a:xfrm>
            <a:off x="-9525" y="2698768"/>
            <a:ext cx="9167825" cy="793733"/>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6" y="2673453"/>
            <a:ext cx="9229575" cy="857049"/>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10" name="Google Shape;110;p3"/>
          <p:cNvSpPr/>
          <p:nvPr/>
        </p:nvSpPr>
        <p:spPr>
          <a:xfrm>
            <a:off x="2990700" y="2863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1" name="Google Shape;111;p3"/>
          <p:cNvSpPr/>
          <p:nvPr/>
        </p:nvSpPr>
        <p:spPr>
          <a:xfrm>
            <a:off x="1085700" y="3244733"/>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2" name="Google Shape;112;p3"/>
          <p:cNvSpPr/>
          <p:nvPr/>
        </p:nvSpPr>
        <p:spPr>
          <a:xfrm>
            <a:off x="4895700" y="2770176"/>
            <a:ext cx="114600" cy="152800"/>
          </a:xfrm>
          <a:prstGeom prst="ellipse">
            <a:avLst/>
          </a:prstGeom>
          <a:noFill/>
          <a:ln w="9525" cap="flat" cmpd="sng">
            <a:solidFill>
              <a:srgbClr val="3C78D8"/>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3" name="Google Shape;113;p3"/>
          <p:cNvSpPr/>
          <p:nvPr/>
        </p:nvSpPr>
        <p:spPr>
          <a:xfrm rot="8100000">
            <a:off x="8699950" y="25210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4" name="Google Shape;114;p3"/>
          <p:cNvSpPr txBox="1">
            <a:spLocks noGrp="1"/>
          </p:cNvSpPr>
          <p:nvPr>
            <p:ph type="ctrTitle"/>
          </p:nvPr>
        </p:nvSpPr>
        <p:spPr>
          <a:xfrm>
            <a:off x="2309350" y="4041533"/>
            <a:ext cx="52146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4800">
                <a:solidFill>
                  <a:srgbClr val="FFFFFF"/>
                </a:solidFill>
              </a:defRPr>
            </a:lvl1pPr>
            <a:lvl2pPr lvl="1" algn="r" rtl="0">
              <a:spcBef>
                <a:spcPts val="0"/>
              </a:spcBef>
              <a:spcAft>
                <a:spcPts val="0"/>
              </a:spcAft>
              <a:buClr>
                <a:srgbClr val="FFFFFF"/>
              </a:buClr>
              <a:buSzPts val="3600"/>
              <a:buNone/>
              <a:defRPr sz="4800">
                <a:solidFill>
                  <a:srgbClr val="FFFFFF"/>
                </a:solidFill>
              </a:defRPr>
            </a:lvl2pPr>
            <a:lvl3pPr lvl="2" algn="r" rtl="0">
              <a:spcBef>
                <a:spcPts val="0"/>
              </a:spcBef>
              <a:spcAft>
                <a:spcPts val="0"/>
              </a:spcAft>
              <a:buClr>
                <a:srgbClr val="FFFFFF"/>
              </a:buClr>
              <a:buSzPts val="3600"/>
              <a:buNone/>
              <a:defRPr sz="4800">
                <a:solidFill>
                  <a:srgbClr val="FFFFFF"/>
                </a:solidFill>
              </a:defRPr>
            </a:lvl3pPr>
            <a:lvl4pPr lvl="3" algn="r" rtl="0">
              <a:spcBef>
                <a:spcPts val="0"/>
              </a:spcBef>
              <a:spcAft>
                <a:spcPts val="0"/>
              </a:spcAft>
              <a:buClr>
                <a:srgbClr val="FFFFFF"/>
              </a:buClr>
              <a:buSzPts val="3600"/>
              <a:buNone/>
              <a:defRPr sz="4800">
                <a:solidFill>
                  <a:srgbClr val="FFFFFF"/>
                </a:solidFill>
              </a:defRPr>
            </a:lvl4pPr>
            <a:lvl5pPr lvl="4" algn="r" rtl="0">
              <a:spcBef>
                <a:spcPts val="0"/>
              </a:spcBef>
              <a:spcAft>
                <a:spcPts val="0"/>
              </a:spcAft>
              <a:buClr>
                <a:srgbClr val="FFFFFF"/>
              </a:buClr>
              <a:buSzPts val="3600"/>
              <a:buNone/>
              <a:defRPr sz="4800">
                <a:solidFill>
                  <a:srgbClr val="FFFFFF"/>
                </a:solidFill>
              </a:defRPr>
            </a:lvl5pPr>
            <a:lvl6pPr lvl="5" algn="r" rtl="0">
              <a:spcBef>
                <a:spcPts val="0"/>
              </a:spcBef>
              <a:spcAft>
                <a:spcPts val="0"/>
              </a:spcAft>
              <a:buClr>
                <a:srgbClr val="FFFFFF"/>
              </a:buClr>
              <a:buSzPts val="3600"/>
              <a:buNone/>
              <a:defRPr sz="4800">
                <a:solidFill>
                  <a:srgbClr val="FFFFFF"/>
                </a:solidFill>
              </a:defRPr>
            </a:lvl6pPr>
            <a:lvl7pPr lvl="6" algn="r" rtl="0">
              <a:spcBef>
                <a:spcPts val="0"/>
              </a:spcBef>
              <a:spcAft>
                <a:spcPts val="0"/>
              </a:spcAft>
              <a:buClr>
                <a:srgbClr val="FFFFFF"/>
              </a:buClr>
              <a:buSzPts val="3600"/>
              <a:buNone/>
              <a:defRPr sz="4800">
                <a:solidFill>
                  <a:srgbClr val="FFFFFF"/>
                </a:solidFill>
              </a:defRPr>
            </a:lvl7pPr>
            <a:lvl8pPr lvl="7" algn="r" rtl="0">
              <a:spcBef>
                <a:spcPts val="0"/>
              </a:spcBef>
              <a:spcAft>
                <a:spcPts val="0"/>
              </a:spcAft>
              <a:buClr>
                <a:srgbClr val="FFFFFF"/>
              </a:buClr>
              <a:buSzPts val="3600"/>
              <a:buNone/>
              <a:defRPr sz="4800">
                <a:solidFill>
                  <a:srgbClr val="FFFFFF"/>
                </a:solidFill>
              </a:defRPr>
            </a:lvl8pPr>
            <a:lvl9pPr lvl="8" algn="r" rtl="0">
              <a:spcBef>
                <a:spcPts val="0"/>
              </a:spcBef>
              <a:spcAft>
                <a:spcPts val="0"/>
              </a:spcAft>
              <a:buClr>
                <a:srgbClr val="FFFFFF"/>
              </a:buClr>
              <a:buSzPts val="3600"/>
              <a:buNone/>
              <a:defRPr sz="4800">
                <a:solidFill>
                  <a:srgbClr val="FFFFFF"/>
                </a:solidFill>
              </a:defRPr>
            </a:lvl9pPr>
          </a:lstStyle>
          <a:p>
            <a:r>
              <a:rPr lang="en-US"/>
              <a:t>Click to edit Master title style</a:t>
            </a:r>
          </a:p>
        </p:txBody>
      </p:sp>
      <p:sp>
        <p:nvSpPr>
          <p:cNvPr id="115" name="Google Shape;115;p3"/>
          <p:cNvSpPr txBox="1">
            <a:spLocks noGrp="1"/>
          </p:cNvSpPr>
          <p:nvPr>
            <p:ph type="subTitle" idx="1"/>
          </p:nvPr>
        </p:nvSpPr>
        <p:spPr>
          <a:xfrm>
            <a:off x="2309441" y="5412333"/>
            <a:ext cx="52146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4000">
                <a:solidFill>
                  <a:srgbClr val="FFFFFF"/>
                </a:solidFill>
              </a:defRPr>
            </a:lvl2pPr>
            <a:lvl3pPr lvl="2" algn="r" rtl="0">
              <a:spcBef>
                <a:spcPts val="0"/>
              </a:spcBef>
              <a:spcAft>
                <a:spcPts val="0"/>
              </a:spcAft>
              <a:buClr>
                <a:srgbClr val="FFFFFF"/>
              </a:buClr>
              <a:buSzPts val="3000"/>
              <a:buNone/>
              <a:defRPr sz="4000">
                <a:solidFill>
                  <a:srgbClr val="FFFFFF"/>
                </a:solidFill>
              </a:defRPr>
            </a:lvl3pPr>
            <a:lvl4pPr lvl="3" algn="r" rtl="0">
              <a:spcBef>
                <a:spcPts val="0"/>
              </a:spcBef>
              <a:spcAft>
                <a:spcPts val="0"/>
              </a:spcAft>
              <a:buClr>
                <a:srgbClr val="FFFFFF"/>
              </a:buClr>
              <a:buSzPts val="3000"/>
              <a:buNone/>
              <a:defRPr sz="4000">
                <a:solidFill>
                  <a:srgbClr val="FFFFFF"/>
                </a:solidFill>
              </a:defRPr>
            </a:lvl4pPr>
            <a:lvl5pPr lvl="4" algn="r" rtl="0">
              <a:spcBef>
                <a:spcPts val="0"/>
              </a:spcBef>
              <a:spcAft>
                <a:spcPts val="0"/>
              </a:spcAft>
              <a:buClr>
                <a:srgbClr val="FFFFFF"/>
              </a:buClr>
              <a:buSzPts val="3000"/>
              <a:buNone/>
              <a:defRPr sz="4000">
                <a:solidFill>
                  <a:srgbClr val="FFFFFF"/>
                </a:solidFill>
              </a:defRPr>
            </a:lvl5pPr>
            <a:lvl6pPr lvl="5" algn="r" rtl="0">
              <a:spcBef>
                <a:spcPts val="0"/>
              </a:spcBef>
              <a:spcAft>
                <a:spcPts val="0"/>
              </a:spcAft>
              <a:buClr>
                <a:srgbClr val="FFFFFF"/>
              </a:buClr>
              <a:buSzPts val="3000"/>
              <a:buNone/>
              <a:defRPr sz="4000">
                <a:solidFill>
                  <a:srgbClr val="FFFFFF"/>
                </a:solidFill>
              </a:defRPr>
            </a:lvl6pPr>
            <a:lvl7pPr lvl="6" algn="r" rtl="0">
              <a:spcBef>
                <a:spcPts val="0"/>
              </a:spcBef>
              <a:spcAft>
                <a:spcPts val="0"/>
              </a:spcAft>
              <a:buClr>
                <a:srgbClr val="FFFFFF"/>
              </a:buClr>
              <a:buSzPts val="3000"/>
              <a:buNone/>
              <a:defRPr sz="4000">
                <a:solidFill>
                  <a:srgbClr val="FFFFFF"/>
                </a:solidFill>
              </a:defRPr>
            </a:lvl7pPr>
            <a:lvl8pPr lvl="7" algn="r" rtl="0">
              <a:spcBef>
                <a:spcPts val="0"/>
              </a:spcBef>
              <a:spcAft>
                <a:spcPts val="0"/>
              </a:spcAft>
              <a:buClr>
                <a:srgbClr val="FFFFFF"/>
              </a:buClr>
              <a:buSzPts val="3000"/>
              <a:buNone/>
              <a:defRPr sz="4000">
                <a:solidFill>
                  <a:srgbClr val="FFFFFF"/>
                </a:solidFill>
              </a:defRPr>
            </a:lvl8pPr>
            <a:lvl9pPr lvl="8" algn="r" rtl="0">
              <a:spcBef>
                <a:spcPts val="0"/>
              </a:spcBef>
              <a:spcAft>
                <a:spcPts val="0"/>
              </a:spcAft>
              <a:buClr>
                <a:srgbClr val="FFFFFF"/>
              </a:buClr>
              <a:buSzPts val="3000"/>
              <a:buNone/>
              <a:defRPr sz="4000">
                <a:solidFill>
                  <a:srgbClr val="FFFFFF"/>
                </a:solidFill>
              </a:defRPr>
            </a:lvl9pPr>
          </a:lstStyle>
          <a:p>
            <a:r>
              <a:rPr lang="en-US"/>
              <a:t>Click to edit Master subtitle style</a:t>
            </a:r>
          </a:p>
        </p:txBody>
      </p:sp>
      <p:sp>
        <p:nvSpPr>
          <p:cNvPr id="116" name="Google Shape;116;p3"/>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882400"/>
            <a:ext cx="6104100" cy="1093200"/>
          </a:xfrm>
          <a:prstGeom prst="rect">
            <a:avLst/>
          </a:prstGeom>
        </p:spPr>
        <p:txBody>
          <a:bodyPr spcFirstLastPara="1" wrap="square" lIns="91425" tIns="91425" rIns="91425" bIns="91425" anchor="ctr" anchorCtr="0">
            <a:noAutofit/>
          </a:bodyPr>
          <a:lstStyle>
            <a:lvl1pPr marL="609600" lvl="0" indent="-558800" algn="ctr" rtl="0">
              <a:spcBef>
                <a:spcPts val="800"/>
              </a:spcBef>
              <a:spcAft>
                <a:spcPts val="0"/>
              </a:spcAft>
              <a:buSzPts val="3000"/>
              <a:buChar char="◉"/>
              <a:defRPr sz="4000" i="1"/>
            </a:lvl1pPr>
            <a:lvl2pPr marL="1219200" lvl="1" indent="-558800" algn="ctr" rtl="0">
              <a:spcBef>
                <a:spcPts val="0"/>
              </a:spcBef>
              <a:spcAft>
                <a:spcPts val="0"/>
              </a:spcAft>
              <a:buSzPts val="3000"/>
              <a:buChar char="◉"/>
              <a:defRPr sz="4000" i="1"/>
            </a:lvl2pPr>
            <a:lvl3pPr marL="1828800" lvl="2" indent="-558800" algn="ctr" rtl="0">
              <a:spcBef>
                <a:spcPts val="0"/>
              </a:spcBef>
              <a:spcAft>
                <a:spcPts val="0"/>
              </a:spcAft>
              <a:buSzPts val="3000"/>
              <a:buChar char="■"/>
              <a:defRPr sz="4000" i="1"/>
            </a:lvl3pPr>
            <a:lvl4pPr marL="2438400" lvl="3" indent="-558800" algn="ctr" rtl="0">
              <a:spcBef>
                <a:spcPts val="0"/>
              </a:spcBef>
              <a:spcAft>
                <a:spcPts val="0"/>
              </a:spcAft>
              <a:buSzPts val="3000"/>
              <a:buChar char="●"/>
              <a:defRPr sz="4000" i="1"/>
            </a:lvl4pPr>
            <a:lvl5pPr marL="3048000" lvl="4" indent="-558800" algn="ctr" rtl="0">
              <a:spcBef>
                <a:spcPts val="0"/>
              </a:spcBef>
              <a:spcAft>
                <a:spcPts val="0"/>
              </a:spcAft>
              <a:buSzPts val="3000"/>
              <a:buChar char="○"/>
              <a:defRPr sz="4000" i="1"/>
            </a:lvl5pPr>
            <a:lvl6pPr marL="3657600" lvl="5" indent="-558800" algn="ctr" rtl="0">
              <a:spcBef>
                <a:spcPts val="0"/>
              </a:spcBef>
              <a:spcAft>
                <a:spcPts val="0"/>
              </a:spcAft>
              <a:buSzPts val="3000"/>
              <a:buChar char="■"/>
              <a:defRPr sz="4000" i="1"/>
            </a:lvl6pPr>
            <a:lvl7pPr marL="4267200" lvl="6" indent="-558800" algn="ctr" rtl="0">
              <a:spcBef>
                <a:spcPts val="0"/>
              </a:spcBef>
              <a:spcAft>
                <a:spcPts val="0"/>
              </a:spcAft>
              <a:buSzPts val="3000"/>
              <a:buChar char="●"/>
              <a:defRPr sz="4000" i="1"/>
            </a:lvl7pPr>
            <a:lvl8pPr marL="4876800" lvl="7" indent="-558800" algn="ctr" rtl="0">
              <a:spcBef>
                <a:spcPts val="0"/>
              </a:spcBef>
              <a:spcAft>
                <a:spcPts val="0"/>
              </a:spcAft>
              <a:buSzPts val="3000"/>
              <a:buChar char="○"/>
              <a:defRPr sz="4000" i="1"/>
            </a:lvl8pPr>
            <a:lvl9pPr marL="5486400" lvl="8" indent="-558800" algn="ctr">
              <a:spcBef>
                <a:spcPts val="0"/>
              </a:spcBef>
              <a:spcAft>
                <a:spcPts val="0"/>
              </a:spcAft>
              <a:buSzPts val="3000"/>
              <a:buChar char="■"/>
              <a:defRPr sz="4000" i="1"/>
            </a:lvl9pPr>
          </a:lstStyle>
          <a:p>
            <a:pPr lvl="0"/>
            <a:r>
              <a:rPr lang="en-US"/>
              <a:t>Click to edit Master text styles</a:t>
            </a:r>
          </a:p>
        </p:txBody>
      </p:sp>
      <p:sp>
        <p:nvSpPr>
          <p:cNvPr id="119" name="Google Shape;119;p4"/>
          <p:cNvSpPr txBox="1"/>
          <p:nvPr/>
        </p:nvSpPr>
        <p:spPr>
          <a:xfrm>
            <a:off x="3593400" y="737025"/>
            <a:ext cx="1957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12800">
                <a:solidFill>
                  <a:schemeClr val="accent1"/>
                </a:solidFill>
              </a:rPr>
              <a:t>“</a:t>
            </a:r>
            <a:endParaRPr sz="12800" dirty="0">
              <a:solidFill>
                <a:schemeClr val="accent1"/>
              </a:solidFill>
            </a:endParaRPr>
          </a:p>
        </p:txBody>
      </p:sp>
      <p:sp>
        <p:nvSpPr>
          <p:cNvPr id="120" name="Google Shape;120;p4"/>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3" name="Google Shape;123;p4"/>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4" name="Google Shape;124;p4"/>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25" name="Google Shape;125;p4"/>
          <p:cNvGrpSpPr/>
          <p:nvPr/>
        </p:nvGrpSpPr>
        <p:grpSpPr>
          <a:xfrm>
            <a:off x="-9525" y="5949968"/>
            <a:ext cx="9167825" cy="793733"/>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6" y="5924653"/>
            <a:ext cx="9229575" cy="857049"/>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55" name="Google Shape;155;p4"/>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6" name="Google Shape;156;p4"/>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7" name="Google Shape;157;p4"/>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8" name="Google Shape;158;p4"/>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4"/>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60"/>
        <p:cNvGrpSpPr/>
        <p:nvPr/>
      </p:nvGrpSpPr>
      <p:grpSpPr>
        <a:xfrm>
          <a:off x="0" y="0"/>
          <a:ext cx="0" cy="0"/>
          <a:chOff x="0" y="0"/>
          <a:chExt cx="0" cy="0"/>
        </a:xfrm>
      </p:grpSpPr>
      <p:sp>
        <p:nvSpPr>
          <p:cNvPr id="161" name="Google Shape;161;p5"/>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4" name="Google Shape;164;p5"/>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5" name="Google Shape;165;p5"/>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66" name="Google Shape;166;p5"/>
          <p:cNvGrpSpPr/>
          <p:nvPr/>
        </p:nvGrpSpPr>
        <p:grpSpPr>
          <a:xfrm>
            <a:off x="-9525" y="5949968"/>
            <a:ext cx="9167825" cy="793733"/>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6" y="5924652"/>
            <a:ext cx="9229575" cy="857051"/>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96" name="Google Shape;196;p5"/>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7" name="Google Shape;197;p5"/>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8" name="Google Shape;198;p5"/>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9" name="Google Shape;199;p5"/>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0" name="Google Shape;200;p5"/>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p>
        </p:txBody>
      </p:sp>
      <p:sp>
        <p:nvSpPr>
          <p:cNvPr id="201" name="Google Shape;201;p5"/>
          <p:cNvSpPr txBox="1">
            <a:spLocks noGrp="1"/>
          </p:cNvSpPr>
          <p:nvPr>
            <p:ph type="body" idx="1"/>
          </p:nvPr>
        </p:nvSpPr>
        <p:spPr>
          <a:xfrm>
            <a:off x="1075850" y="2053567"/>
            <a:ext cx="6996600" cy="2562800"/>
          </a:xfrm>
          <a:prstGeom prst="rect">
            <a:avLst/>
          </a:prstGeom>
        </p:spPr>
        <p:txBody>
          <a:bodyPr spcFirstLastPara="1" wrap="square" lIns="91425" tIns="91425" rIns="91425" bIns="91425" anchor="t" anchorCtr="0">
            <a:noAutofit/>
          </a:bodyPr>
          <a:lstStyle>
            <a:lvl1pPr marL="609600" lvl="0" indent="-474345">
              <a:spcBef>
                <a:spcPts val="800"/>
              </a:spcBef>
              <a:spcAft>
                <a:spcPts val="0"/>
              </a:spcAft>
              <a:buSzPts val="2000"/>
              <a:buChar char="◉"/>
              <a:defRPr/>
            </a:lvl1pPr>
            <a:lvl2pPr marL="1219200" lvl="1" indent="-457200">
              <a:spcBef>
                <a:spcPts val="0"/>
              </a:spcBef>
              <a:spcAft>
                <a:spcPts val="0"/>
              </a:spcAft>
              <a:buSzPts val="1800"/>
              <a:buChar char="◉"/>
              <a:defRPr/>
            </a:lvl2pPr>
            <a:lvl3pPr marL="1828800" lvl="2" indent="-457200">
              <a:spcBef>
                <a:spcPts val="0"/>
              </a:spcBef>
              <a:spcAft>
                <a:spcPts val="0"/>
              </a:spcAft>
              <a:buSzPts val="1800"/>
              <a:buChar char="■"/>
              <a:defRPr/>
            </a:lvl3pPr>
            <a:lvl4pPr marL="2438400" lvl="3" indent="-457200">
              <a:spcBef>
                <a:spcPts val="0"/>
              </a:spcBef>
              <a:spcAft>
                <a:spcPts val="0"/>
              </a:spcAft>
              <a:buSzPts val="1800"/>
              <a:buChar char="●"/>
              <a:defRPr/>
            </a:lvl4pPr>
            <a:lvl5pPr marL="3048000" lvl="4" indent="-457200">
              <a:spcBef>
                <a:spcPts val="0"/>
              </a:spcBef>
              <a:spcAft>
                <a:spcPts val="0"/>
              </a:spcAft>
              <a:buSzPts val="1800"/>
              <a:buChar char="○"/>
              <a:defRPr/>
            </a:lvl5pPr>
            <a:lvl6pPr marL="3657600" lvl="5" indent="-457200">
              <a:spcBef>
                <a:spcPts val="0"/>
              </a:spcBef>
              <a:spcAft>
                <a:spcPts val="0"/>
              </a:spcAft>
              <a:buSzPts val="1800"/>
              <a:buChar char="■"/>
              <a:defRPr/>
            </a:lvl6pPr>
            <a:lvl7pPr marL="4267200" lvl="6" indent="-457200">
              <a:spcBef>
                <a:spcPts val="0"/>
              </a:spcBef>
              <a:spcAft>
                <a:spcPts val="0"/>
              </a:spcAft>
              <a:buSzPts val="1800"/>
              <a:buChar char="●"/>
              <a:defRPr/>
            </a:lvl7pPr>
            <a:lvl8pPr marL="4876800" lvl="7" indent="-457200">
              <a:spcBef>
                <a:spcPts val="0"/>
              </a:spcBef>
              <a:spcAft>
                <a:spcPts val="0"/>
              </a:spcAft>
              <a:buSzPts val="1800"/>
              <a:buChar char="○"/>
              <a:defRPr/>
            </a:lvl8pPr>
            <a:lvl9pPr marL="5486400" lvl="8" indent="-457200">
              <a:spcBef>
                <a:spcPts val="0"/>
              </a:spcBef>
              <a:spcAft>
                <a:spcPts val="0"/>
              </a:spcAft>
              <a:buSzPts val="1800"/>
              <a:buChar char="■"/>
              <a:defRPr/>
            </a:lvl9pPr>
          </a:lstStyle>
          <a:p>
            <a:pPr lvl="0"/>
            <a:r>
              <a:rPr lang="en-US"/>
              <a:t>Click to edit Master text styles</a:t>
            </a:r>
          </a:p>
        </p:txBody>
      </p:sp>
      <p:sp>
        <p:nvSpPr>
          <p:cNvPr id="202" name="Google Shape;202;p5"/>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03"/>
        <p:cNvGrpSpPr/>
        <p:nvPr/>
      </p:nvGrpSpPr>
      <p:grpSpPr>
        <a:xfrm>
          <a:off x="0" y="0"/>
          <a:ext cx="0" cy="0"/>
          <a:chOff x="0" y="0"/>
          <a:chExt cx="0" cy="0"/>
        </a:xfrm>
      </p:grpSpPr>
      <p:sp>
        <p:nvSpPr>
          <p:cNvPr id="204" name="Google Shape;204;p6"/>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7" name="Google Shape;207;p6"/>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8" name="Google Shape;208;p6"/>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9" name="Google Shape;209;p6"/>
          <p:cNvGrpSpPr/>
          <p:nvPr/>
        </p:nvGrpSpPr>
        <p:grpSpPr>
          <a:xfrm>
            <a:off x="-9525" y="5949968"/>
            <a:ext cx="9167825" cy="793733"/>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6" y="5924652"/>
            <a:ext cx="9229575" cy="857051"/>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39" name="Google Shape;239;p6"/>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0" name="Google Shape;240;p6"/>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1" name="Google Shape;241;p6"/>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2" name="Google Shape;242;p6"/>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3" name="Google Shape;243;p6"/>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p>
        </p:txBody>
      </p:sp>
      <p:sp>
        <p:nvSpPr>
          <p:cNvPr id="244" name="Google Shape;244;p6"/>
          <p:cNvSpPr txBox="1">
            <a:spLocks noGrp="1"/>
          </p:cNvSpPr>
          <p:nvPr>
            <p:ph type="body" idx="1"/>
          </p:nvPr>
        </p:nvSpPr>
        <p:spPr>
          <a:xfrm>
            <a:off x="1131500" y="2070600"/>
            <a:ext cx="3339900" cy="3554400"/>
          </a:xfrm>
          <a:prstGeom prst="rect">
            <a:avLst/>
          </a:prstGeom>
        </p:spPr>
        <p:txBody>
          <a:bodyPr spcFirstLastPara="1" wrap="square" lIns="91425" tIns="91425" rIns="91425" bIns="91425" anchor="t" anchorCtr="0">
            <a:noAutofit/>
          </a:bodyPr>
          <a:lstStyle>
            <a:lvl1pPr marL="609600" lvl="0" indent="-457200">
              <a:spcBef>
                <a:spcPts val="800"/>
              </a:spcBef>
              <a:spcAft>
                <a:spcPts val="0"/>
              </a:spcAft>
              <a:buSzPts val="1800"/>
              <a:buChar char="◉"/>
              <a:defRPr sz="2400"/>
            </a:lvl1pPr>
            <a:lvl2pPr marL="1219200" lvl="1" indent="-457200">
              <a:spcBef>
                <a:spcPts val="0"/>
              </a:spcBef>
              <a:spcAft>
                <a:spcPts val="0"/>
              </a:spcAft>
              <a:buSzPts val="1800"/>
              <a:buChar char="◉"/>
              <a:defRPr/>
            </a:lvl2pPr>
            <a:lvl3pPr marL="1828800" lvl="2" indent="-457200">
              <a:spcBef>
                <a:spcPts val="0"/>
              </a:spcBef>
              <a:spcAft>
                <a:spcPts val="0"/>
              </a:spcAft>
              <a:buSzPts val="1800"/>
              <a:buChar char="■"/>
              <a:defRPr/>
            </a:lvl3pPr>
            <a:lvl4pPr marL="2438400" lvl="3" indent="-457200">
              <a:spcBef>
                <a:spcPts val="0"/>
              </a:spcBef>
              <a:spcAft>
                <a:spcPts val="0"/>
              </a:spcAft>
              <a:buSzPts val="1800"/>
              <a:buChar char="●"/>
              <a:defRPr/>
            </a:lvl4pPr>
            <a:lvl5pPr marL="3048000" lvl="4" indent="-457200">
              <a:spcBef>
                <a:spcPts val="0"/>
              </a:spcBef>
              <a:spcAft>
                <a:spcPts val="0"/>
              </a:spcAft>
              <a:buSzPts val="1800"/>
              <a:buChar char="○"/>
              <a:defRPr/>
            </a:lvl5pPr>
            <a:lvl6pPr marL="3657600" lvl="5" indent="-457200">
              <a:spcBef>
                <a:spcPts val="0"/>
              </a:spcBef>
              <a:spcAft>
                <a:spcPts val="0"/>
              </a:spcAft>
              <a:buSzPts val="1800"/>
              <a:buChar char="■"/>
              <a:defRPr/>
            </a:lvl6pPr>
            <a:lvl7pPr marL="4267200" lvl="6" indent="-457200">
              <a:spcBef>
                <a:spcPts val="0"/>
              </a:spcBef>
              <a:spcAft>
                <a:spcPts val="0"/>
              </a:spcAft>
              <a:buSzPts val="1800"/>
              <a:buChar char="●"/>
              <a:defRPr/>
            </a:lvl7pPr>
            <a:lvl8pPr marL="4876800" lvl="7" indent="-457200">
              <a:spcBef>
                <a:spcPts val="0"/>
              </a:spcBef>
              <a:spcAft>
                <a:spcPts val="0"/>
              </a:spcAft>
              <a:buSzPts val="1800"/>
              <a:buChar char="○"/>
              <a:defRPr/>
            </a:lvl8pPr>
            <a:lvl9pPr marL="5486400" lvl="8" indent="-457200">
              <a:spcBef>
                <a:spcPts val="0"/>
              </a:spcBef>
              <a:spcAft>
                <a:spcPts val="0"/>
              </a:spcAft>
              <a:buSzPts val="1800"/>
              <a:buChar char="■"/>
              <a:defRPr/>
            </a:lvl9pPr>
          </a:lstStyle>
          <a:p>
            <a:pPr lvl="0"/>
            <a:r>
              <a:rPr lang="en-US"/>
              <a:t>Click to edit Master text styles</a:t>
            </a:r>
          </a:p>
        </p:txBody>
      </p:sp>
      <p:sp>
        <p:nvSpPr>
          <p:cNvPr id="245" name="Google Shape;245;p6"/>
          <p:cNvSpPr txBox="1">
            <a:spLocks noGrp="1"/>
          </p:cNvSpPr>
          <p:nvPr>
            <p:ph type="body" idx="2"/>
          </p:nvPr>
        </p:nvSpPr>
        <p:spPr>
          <a:xfrm>
            <a:off x="4672563" y="2070600"/>
            <a:ext cx="3339900" cy="3554400"/>
          </a:xfrm>
          <a:prstGeom prst="rect">
            <a:avLst/>
          </a:prstGeom>
        </p:spPr>
        <p:txBody>
          <a:bodyPr spcFirstLastPara="1" wrap="square" lIns="91425" tIns="91425" rIns="91425" bIns="91425" anchor="t" anchorCtr="0">
            <a:noAutofit/>
          </a:bodyPr>
          <a:lstStyle>
            <a:lvl1pPr marL="609600" lvl="0" indent="-457200">
              <a:spcBef>
                <a:spcPts val="800"/>
              </a:spcBef>
              <a:spcAft>
                <a:spcPts val="0"/>
              </a:spcAft>
              <a:buSzPts val="1800"/>
              <a:buChar char="◉"/>
              <a:defRPr sz="2400"/>
            </a:lvl1pPr>
            <a:lvl2pPr marL="1219200" lvl="1" indent="-457200">
              <a:spcBef>
                <a:spcPts val="0"/>
              </a:spcBef>
              <a:spcAft>
                <a:spcPts val="0"/>
              </a:spcAft>
              <a:buSzPts val="1800"/>
              <a:buChar char="◉"/>
              <a:defRPr/>
            </a:lvl2pPr>
            <a:lvl3pPr marL="1828800" lvl="2" indent="-457200">
              <a:spcBef>
                <a:spcPts val="0"/>
              </a:spcBef>
              <a:spcAft>
                <a:spcPts val="0"/>
              </a:spcAft>
              <a:buSzPts val="1800"/>
              <a:buChar char="■"/>
              <a:defRPr/>
            </a:lvl3pPr>
            <a:lvl4pPr marL="2438400" lvl="3" indent="-457200">
              <a:spcBef>
                <a:spcPts val="0"/>
              </a:spcBef>
              <a:spcAft>
                <a:spcPts val="0"/>
              </a:spcAft>
              <a:buSzPts val="1800"/>
              <a:buChar char="●"/>
              <a:defRPr/>
            </a:lvl4pPr>
            <a:lvl5pPr marL="3048000" lvl="4" indent="-457200">
              <a:spcBef>
                <a:spcPts val="0"/>
              </a:spcBef>
              <a:spcAft>
                <a:spcPts val="0"/>
              </a:spcAft>
              <a:buSzPts val="1800"/>
              <a:buChar char="○"/>
              <a:defRPr/>
            </a:lvl5pPr>
            <a:lvl6pPr marL="3657600" lvl="5" indent="-457200">
              <a:spcBef>
                <a:spcPts val="0"/>
              </a:spcBef>
              <a:spcAft>
                <a:spcPts val="0"/>
              </a:spcAft>
              <a:buSzPts val="1800"/>
              <a:buChar char="■"/>
              <a:defRPr/>
            </a:lvl6pPr>
            <a:lvl7pPr marL="4267200" lvl="6" indent="-457200">
              <a:spcBef>
                <a:spcPts val="0"/>
              </a:spcBef>
              <a:spcAft>
                <a:spcPts val="0"/>
              </a:spcAft>
              <a:buSzPts val="1800"/>
              <a:buChar char="●"/>
              <a:defRPr/>
            </a:lvl7pPr>
            <a:lvl8pPr marL="4876800" lvl="7" indent="-457200">
              <a:spcBef>
                <a:spcPts val="0"/>
              </a:spcBef>
              <a:spcAft>
                <a:spcPts val="0"/>
              </a:spcAft>
              <a:buSzPts val="1800"/>
              <a:buChar char="○"/>
              <a:defRPr/>
            </a:lvl8pPr>
            <a:lvl9pPr marL="5486400" lvl="8" indent="-457200">
              <a:spcBef>
                <a:spcPts val="0"/>
              </a:spcBef>
              <a:spcAft>
                <a:spcPts val="0"/>
              </a:spcAft>
              <a:buSzPts val="1800"/>
              <a:buChar char="■"/>
              <a:defRPr/>
            </a:lvl9pPr>
          </a:lstStyle>
          <a:p>
            <a:pPr lvl="0"/>
            <a:r>
              <a:rPr lang="en-US"/>
              <a:t>Click to edit Master text styles</a:t>
            </a:r>
          </a:p>
        </p:txBody>
      </p:sp>
      <p:sp>
        <p:nvSpPr>
          <p:cNvPr id="246" name="Google Shape;246;p6"/>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47"/>
        <p:cNvGrpSpPr/>
        <p:nvPr/>
      </p:nvGrpSpPr>
      <p:grpSpPr>
        <a:xfrm>
          <a:off x="0" y="0"/>
          <a:ext cx="0" cy="0"/>
          <a:chOff x="0" y="0"/>
          <a:chExt cx="0" cy="0"/>
        </a:xfrm>
      </p:grpSpPr>
      <p:sp>
        <p:nvSpPr>
          <p:cNvPr id="248" name="Google Shape;248;p7"/>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1" name="Google Shape;251;p7"/>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2" name="Google Shape;252;p7"/>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53" name="Google Shape;253;p7"/>
          <p:cNvGrpSpPr/>
          <p:nvPr/>
        </p:nvGrpSpPr>
        <p:grpSpPr>
          <a:xfrm>
            <a:off x="-9525" y="5949968"/>
            <a:ext cx="9167825" cy="793733"/>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6" y="5924652"/>
            <a:ext cx="9229575" cy="857051"/>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83" name="Google Shape;283;p7"/>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4" name="Google Shape;284;p7"/>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5" name="Google Shape;285;p7"/>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7"/>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7"/>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p>
        </p:txBody>
      </p:sp>
      <p:sp>
        <p:nvSpPr>
          <p:cNvPr id="288" name="Google Shape;288;p7"/>
          <p:cNvSpPr txBox="1">
            <a:spLocks noGrp="1"/>
          </p:cNvSpPr>
          <p:nvPr>
            <p:ph type="body" idx="1"/>
          </p:nvPr>
        </p:nvSpPr>
        <p:spPr>
          <a:xfrm>
            <a:off x="705900" y="2168800"/>
            <a:ext cx="2471700" cy="3603600"/>
          </a:xfrm>
          <a:prstGeom prst="rect">
            <a:avLst/>
          </a:prstGeom>
        </p:spPr>
        <p:txBody>
          <a:bodyPr spcFirstLastPara="1" wrap="square" lIns="91425" tIns="91425" rIns="91425" bIns="91425"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a:pPr lvl="0"/>
            <a:r>
              <a:rPr lang="en-US"/>
              <a:t>Click to edit Master text styles</a:t>
            </a:r>
          </a:p>
        </p:txBody>
      </p:sp>
      <p:sp>
        <p:nvSpPr>
          <p:cNvPr id="289" name="Google Shape;289;p7"/>
          <p:cNvSpPr txBox="1">
            <a:spLocks noGrp="1"/>
          </p:cNvSpPr>
          <p:nvPr>
            <p:ph type="body" idx="2"/>
          </p:nvPr>
        </p:nvSpPr>
        <p:spPr>
          <a:xfrm>
            <a:off x="3304125" y="2168800"/>
            <a:ext cx="2471700" cy="3603600"/>
          </a:xfrm>
          <a:prstGeom prst="rect">
            <a:avLst/>
          </a:prstGeom>
        </p:spPr>
        <p:txBody>
          <a:bodyPr spcFirstLastPara="1" wrap="square" lIns="91425" tIns="91425" rIns="91425" bIns="91425"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a:pPr lvl="0"/>
            <a:r>
              <a:rPr lang="en-US"/>
              <a:t>Click to edit Master text styles</a:t>
            </a:r>
          </a:p>
        </p:txBody>
      </p:sp>
      <p:sp>
        <p:nvSpPr>
          <p:cNvPr id="290" name="Google Shape;290;p7"/>
          <p:cNvSpPr txBox="1">
            <a:spLocks noGrp="1"/>
          </p:cNvSpPr>
          <p:nvPr>
            <p:ph type="body" idx="3"/>
          </p:nvPr>
        </p:nvSpPr>
        <p:spPr>
          <a:xfrm>
            <a:off x="5902350" y="2168800"/>
            <a:ext cx="2471700" cy="3603600"/>
          </a:xfrm>
          <a:prstGeom prst="rect">
            <a:avLst/>
          </a:prstGeom>
        </p:spPr>
        <p:txBody>
          <a:bodyPr spcFirstLastPara="1" wrap="square" lIns="91425" tIns="91425" rIns="91425" bIns="91425" anchor="t" anchorCtr="0">
            <a:noAutofit/>
          </a:bodyPr>
          <a:lstStyle>
            <a:lvl1pPr marL="609600" lvl="0" indent="-440055" rtl="0">
              <a:spcBef>
                <a:spcPts val="800"/>
              </a:spcBef>
              <a:spcAft>
                <a:spcPts val="0"/>
              </a:spcAft>
              <a:buSzPts val="1600"/>
              <a:buChar char="◉"/>
              <a:defRPr sz="2135"/>
            </a:lvl1pPr>
            <a:lvl2pPr marL="1219200" lvl="1" indent="-440055" rtl="0">
              <a:spcBef>
                <a:spcPts val="0"/>
              </a:spcBef>
              <a:spcAft>
                <a:spcPts val="0"/>
              </a:spcAft>
              <a:buSzPts val="1600"/>
              <a:buChar char="◉"/>
              <a:defRPr sz="2135"/>
            </a:lvl2pPr>
            <a:lvl3pPr marL="1828800" lvl="2" indent="-440055" rtl="0">
              <a:spcBef>
                <a:spcPts val="0"/>
              </a:spcBef>
              <a:spcAft>
                <a:spcPts val="0"/>
              </a:spcAft>
              <a:buSzPts val="1600"/>
              <a:buChar char="■"/>
              <a:defRPr sz="2135"/>
            </a:lvl3pPr>
            <a:lvl4pPr marL="2438400" lvl="3" indent="-440055" rtl="0">
              <a:spcBef>
                <a:spcPts val="0"/>
              </a:spcBef>
              <a:spcAft>
                <a:spcPts val="0"/>
              </a:spcAft>
              <a:buSzPts val="1600"/>
              <a:buChar char="●"/>
              <a:defRPr sz="2135"/>
            </a:lvl4pPr>
            <a:lvl5pPr marL="3048000" lvl="4" indent="-440055" rtl="0">
              <a:spcBef>
                <a:spcPts val="0"/>
              </a:spcBef>
              <a:spcAft>
                <a:spcPts val="0"/>
              </a:spcAft>
              <a:buSzPts val="1600"/>
              <a:buChar char="○"/>
              <a:defRPr sz="2135"/>
            </a:lvl5pPr>
            <a:lvl6pPr marL="3657600" lvl="5" indent="-440055" rtl="0">
              <a:spcBef>
                <a:spcPts val="0"/>
              </a:spcBef>
              <a:spcAft>
                <a:spcPts val="0"/>
              </a:spcAft>
              <a:buSzPts val="1600"/>
              <a:buChar char="■"/>
              <a:defRPr sz="2135"/>
            </a:lvl6pPr>
            <a:lvl7pPr marL="4267200" lvl="6" indent="-440055" rtl="0">
              <a:spcBef>
                <a:spcPts val="0"/>
              </a:spcBef>
              <a:spcAft>
                <a:spcPts val="0"/>
              </a:spcAft>
              <a:buSzPts val="1600"/>
              <a:buChar char="●"/>
              <a:defRPr sz="2135"/>
            </a:lvl7pPr>
            <a:lvl8pPr marL="4876800" lvl="7" indent="-440055" rtl="0">
              <a:spcBef>
                <a:spcPts val="0"/>
              </a:spcBef>
              <a:spcAft>
                <a:spcPts val="0"/>
              </a:spcAft>
              <a:buSzPts val="1600"/>
              <a:buChar char="○"/>
              <a:defRPr sz="2135"/>
            </a:lvl8pPr>
            <a:lvl9pPr marL="5486400" lvl="8" indent="-440055" rtl="0">
              <a:spcBef>
                <a:spcPts val="0"/>
              </a:spcBef>
              <a:spcAft>
                <a:spcPts val="0"/>
              </a:spcAft>
              <a:buSzPts val="1600"/>
              <a:buChar char="■"/>
              <a:defRPr sz="2135"/>
            </a:lvl9pPr>
          </a:lstStyle>
          <a:p>
            <a:pPr lvl="0"/>
            <a:r>
              <a:rPr lang="en-US"/>
              <a:t>Click to edit Master text styles</a:t>
            </a:r>
          </a:p>
        </p:txBody>
      </p:sp>
      <p:sp>
        <p:nvSpPr>
          <p:cNvPr id="291" name="Google Shape;291;p7"/>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2"/>
        <p:cNvGrpSpPr/>
        <p:nvPr/>
      </p:nvGrpSpPr>
      <p:grpSpPr>
        <a:xfrm>
          <a:off x="0" y="0"/>
          <a:ext cx="0" cy="0"/>
          <a:chOff x="0" y="0"/>
          <a:chExt cx="0" cy="0"/>
        </a:xfrm>
      </p:grpSpPr>
      <p:sp>
        <p:nvSpPr>
          <p:cNvPr id="293" name="Google Shape;293;p8"/>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6" name="Google Shape;296;p8"/>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97" name="Google Shape;297;p8"/>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98" name="Google Shape;298;p8"/>
          <p:cNvGrpSpPr/>
          <p:nvPr/>
        </p:nvGrpSpPr>
        <p:grpSpPr>
          <a:xfrm>
            <a:off x="-9525" y="5949968"/>
            <a:ext cx="9167825" cy="793733"/>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6" y="5924652"/>
            <a:ext cx="9229575" cy="857051"/>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28" name="Google Shape;328;p8"/>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9" name="Google Shape;329;p8"/>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0" name="Google Shape;330;p8"/>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1" name="Google Shape;331;p8"/>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2" name="Google Shape;332;p8"/>
          <p:cNvSpPr txBox="1">
            <a:spLocks noGrp="1"/>
          </p:cNvSpPr>
          <p:nvPr>
            <p:ph type="title"/>
          </p:nvPr>
        </p:nvSpPr>
        <p:spPr>
          <a:xfrm>
            <a:off x="1047750" y="845500"/>
            <a:ext cx="6996600" cy="9544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p>
        </p:txBody>
      </p:sp>
      <p:sp>
        <p:nvSpPr>
          <p:cNvPr id="333" name="Google Shape;333;p8"/>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4"/>
        <p:cNvGrpSpPr/>
        <p:nvPr/>
      </p:nvGrpSpPr>
      <p:grpSpPr>
        <a:xfrm>
          <a:off x="0" y="0"/>
          <a:ext cx="0" cy="0"/>
          <a:chOff x="0" y="0"/>
          <a:chExt cx="0" cy="0"/>
        </a:xfrm>
      </p:grpSpPr>
      <p:sp>
        <p:nvSpPr>
          <p:cNvPr id="335" name="Google Shape;335;p9"/>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8" name="Google Shape;338;p9"/>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9" name="Google Shape;339;p9"/>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40" name="Google Shape;340;p9"/>
          <p:cNvGrpSpPr/>
          <p:nvPr/>
        </p:nvGrpSpPr>
        <p:grpSpPr>
          <a:xfrm>
            <a:off x="-9525" y="5949968"/>
            <a:ext cx="9167825" cy="793733"/>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6" y="5924652"/>
            <a:ext cx="9229575" cy="857051"/>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370" name="Google Shape;370;p9"/>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1" name="Google Shape;371;p9"/>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2" name="Google Shape;372;p9"/>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3" name="Google Shape;373;p9"/>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4" name="Google Shape;374;p9"/>
          <p:cNvSpPr txBox="1">
            <a:spLocks noGrp="1"/>
          </p:cNvSpPr>
          <p:nvPr>
            <p:ph type="body" idx="1"/>
          </p:nvPr>
        </p:nvSpPr>
        <p:spPr>
          <a:xfrm>
            <a:off x="457200" y="5137104"/>
            <a:ext cx="8229600" cy="692800"/>
          </a:xfrm>
          <a:prstGeom prst="rect">
            <a:avLst/>
          </a:prstGeom>
        </p:spPr>
        <p:txBody>
          <a:bodyPr spcFirstLastPara="1" wrap="square" lIns="91425" tIns="91425" rIns="91425" bIns="91425" anchor="t" anchorCtr="0">
            <a:noAutofit/>
          </a:bodyPr>
          <a:lstStyle>
            <a:lvl1pPr marL="609600" lvl="0" indent="-304800" algn="ctr">
              <a:spcBef>
                <a:spcPts val="480"/>
              </a:spcBef>
              <a:spcAft>
                <a:spcPts val="0"/>
              </a:spcAft>
              <a:buClr>
                <a:schemeClr val="accent1"/>
              </a:buClr>
              <a:buSzPts val="1400"/>
              <a:buNone/>
              <a:defRPr sz="1865">
                <a:solidFill>
                  <a:schemeClr val="accent1"/>
                </a:solidFill>
              </a:defRPr>
            </a:lvl1pPr>
          </a:lstStyle>
          <a:p>
            <a:pPr lvl="0"/>
            <a:r>
              <a:rPr lang="en-US"/>
              <a:t>Click to edit Master text styles</a:t>
            </a:r>
          </a:p>
        </p:txBody>
      </p:sp>
      <p:sp>
        <p:nvSpPr>
          <p:cNvPr id="375" name="Google Shape;375;p9"/>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4" y="5929034"/>
            <a:ext cx="9191625"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4" y="6104149"/>
            <a:ext cx="9191625"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2" y="5670626"/>
            <a:ext cx="122612"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0" name="Google Shape;380;p10"/>
          <p:cNvSpPr/>
          <p:nvPr/>
        </p:nvSpPr>
        <p:spPr>
          <a:xfrm rot="8100000">
            <a:off x="6038982" y="6049093"/>
            <a:ext cx="122612"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1" name="Google Shape;381;p10"/>
          <p:cNvSpPr/>
          <p:nvPr/>
        </p:nvSpPr>
        <p:spPr>
          <a:xfrm rot="8100000">
            <a:off x="7181982" y="6093560"/>
            <a:ext cx="122612"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82" name="Google Shape;382;p10"/>
          <p:cNvGrpSpPr/>
          <p:nvPr/>
        </p:nvGrpSpPr>
        <p:grpSpPr>
          <a:xfrm>
            <a:off x="-9525" y="5949968"/>
            <a:ext cx="9167825" cy="793733"/>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6" y="5924652"/>
            <a:ext cx="9229575" cy="857051"/>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12" name="Google Shape;412;p10"/>
          <p:cNvSpPr/>
          <p:nvPr/>
        </p:nvSpPr>
        <p:spPr>
          <a:xfrm>
            <a:off x="2990700" y="6114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3" name="Google Shape;413;p10"/>
          <p:cNvSpPr/>
          <p:nvPr/>
        </p:nvSpPr>
        <p:spPr>
          <a:xfrm>
            <a:off x="1085700" y="6495933"/>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4" name="Google Shape;414;p10"/>
          <p:cNvSpPr/>
          <p:nvPr/>
        </p:nvSpPr>
        <p:spPr>
          <a:xfrm>
            <a:off x="4895700" y="6021376"/>
            <a:ext cx="1146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5" name="Google Shape;415;p10"/>
          <p:cNvSpPr/>
          <p:nvPr/>
        </p:nvSpPr>
        <p:spPr>
          <a:xfrm rot="8100000">
            <a:off x="8699950" y="5772226"/>
            <a:ext cx="122612"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16" name="Google Shape;416;p10"/>
          <p:cNvSpPr txBox="1">
            <a:spLocks noGrp="1"/>
          </p:cNvSpPr>
          <p:nvPr>
            <p:ph type="sldNum" idx="12"/>
          </p:nvPr>
        </p:nvSpPr>
        <p:spPr>
          <a:xfrm>
            <a:off x="8556775" y="6434933"/>
            <a:ext cx="548700" cy="423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D43078F-45DE-4E20-B0D5-0EFC4DFB66DD}" type="slidenum">
              <a:rPr lang="en-US" smtClean="0"/>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10"/>
            <a:ext cx="8382000" cy="6883131"/>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845500"/>
            <a:ext cx="6996600" cy="9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2053567"/>
            <a:ext cx="6996600" cy="25628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6434933"/>
            <a:ext cx="548700" cy="423200"/>
          </a:xfrm>
          <a:prstGeom prst="rect">
            <a:avLst/>
          </a:prstGeom>
          <a:noFill/>
          <a:ln>
            <a:noFill/>
          </a:ln>
        </p:spPr>
        <p:txBody>
          <a:bodyPr spcFirstLastPara="1" wrap="square" lIns="91425" tIns="91425" rIns="91425" bIns="91425" anchor="t" anchorCtr="0">
            <a:noAutofit/>
          </a:bodyPr>
          <a:lstStyle>
            <a:lvl1pPr lvl="0" algn="r">
              <a:buNone/>
              <a:defRPr sz="1335">
                <a:solidFill>
                  <a:srgbClr val="FFFFFF"/>
                </a:solidFill>
                <a:latin typeface="Oswald"/>
                <a:ea typeface="Oswald"/>
                <a:cs typeface="Oswald"/>
                <a:sym typeface="Oswald"/>
              </a:defRPr>
            </a:lvl1pPr>
            <a:lvl2pPr lvl="1" algn="r">
              <a:buNone/>
              <a:defRPr sz="1335">
                <a:solidFill>
                  <a:srgbClr val="FFFFFF"/>
                </a:solidFill>
                <a:latin typeface="Oswald"/>
                <a:ea typeface="Oswald"/>
                <a:cs typeface="Oswald"/>
                <a:sym typeface="Oswald"/>
              </a:defRPr>
            </a:lvl2pPr>
            <a:lvl3pPr lvl="2" algn="r">
              <a:buNone/>
              <a:defRPr sz="1335">
                <a:solidFill>
                  <a:srgbClr val="FFFFFF"/>
                </a:solidFill>
                <a:latin typeface="Oswald"/>
                <a:ea typeface="Oswald"/>
                <a:cs typeface="Oswald"/>
                <a:sym typeface="Oswald"/>
              </a:defRPr>
            </a:lvl3pPr>
            <a:lvl4pPr lvl="3" algn="r">
              <a:buNone/>
              <a:defRPr sz="1335">
                <a:solidFill>
                  <a:srgbClr val="FFFFFF"/>
                </a:solidFill>
                <a:latin typeface="Oswald"/>
                <a:ea typeface="Oswald"/>
                <a:cs typeface="Oswald"/>
                <a:sym typeface="Oswald"/>
              </a:defRPr>
            </a:lvl4pPr>
            <a:lvl5pPr lvl="4" algn="r">
              <a:buNone/>
              <a:defRPr sz="1335">
                <a:solidFill>
                  <a:srgbClr val="FFFFFF"/>
                </a:solidFill>
                <a:latin typeface="Oswald"/>
                <a:ea typeface="Oswald"/>
                <a:cs typeface="Oswald"/>
                <a:sym typeface="Oswald"/>
              </a:defRPr>
            </a:lvl5pPr>
            <a:lvl6pPr lvl="5" algn="r">
              <a:buNone/>
              <a:defRPr sz="1335">
                <a:solidFill>
                  <a:srgbClr val="FFFFFF"/>
                </a:solidFill>
                <a:latin typeface="Oswald"/>
                <a:ea typeface="Oswald"/>
                <a:cs typeface="Oswald"/>
                <a:sym typeface="Oswald"/>
              </a:defRPr>
            </a:lvl6pPr>
            <a:lvl7pPr lvl="6" algn="r">
              <a:buNone/>
              <a:defRPr sz="1335">
                <a:solidFill>
                  <a:srgbClr val="FFFFFF"/>
                </a:solidFill>
                <a:latin typeface="Oswald"/>
                <a:ea typeface="Oswald"/>
                <a:cs typeface="Oswald"/>
                <a:sym typeface="Oswald"/>
              </a:defRPr>
            </a:lvl7pPr>
            <a:lvl8pPr lvl="7" algn="r">
              <a:buNone/>
              <a:defRPr sz="1335">
                <a:solidFill>
                  <a:srgbClr val="FFFFFF"/>
                </a:solidFill>
                <a:latin typeface="Oswald"/>
                <a:ea typeface="Oswald"/>
                <a:cs typeface="Oswald"/>
                <a:sym typeface="Oswald"/>
              </a:defRPr>
            </a:lvl8pPr>
            <a:lvl9pPr lvl="8" algn="r">
              <a:buNone/>
              <a:defRPr sz="1335">
                <a:solidFill>
                  <a:srgbClr val="FFFFFF"/>
                </a:solidFill>
                <a:latin typeface="Oswald"/>
                <a:ea typeface="Oswald"/>
                <a:cs typeface="Oswald"/>
                <a:sym typeface="Oswald"/>
              </a:defRPr>
            </a:lvl9pPr>
          </a:lstStyle>
          <a:p>
            <a:fld id="{5D43078F-45DE-4E20-B0D5-0EFC4DFB66DD}"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7.png"/><Relationship Id="rId5" Type="http://schemas.microsoft.com/office/2007/relationships/hdphoto" Target="../media/hdphoto2.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9.png"/><Relationship Id="rId5" Type="http://schemas.microsoft.com/office/2007/relationships/hdphoto" Target="../media/hdphoto2.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5.jpeg"/><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5" Type="http://schemas.microsoft.com/office/2007/relationships/hdphoto" Target="../media/hdphoto2.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E8"/>
              </a:clrFrom>
              <a:clrTo>
                <a:srgbClr val="FFFFE8">
                  <a:alpha val="0"/>
                </a:srgbClr>
              </a:clrTo>
            </a:clrChange>
            <a:extLst>
              <a:ext uri="{BEBA8EAE-BF5A-486C-A8C5-ECC9F3942E4B}">
                <a14:imgProps xmlns:a14="http://schemas.microsoft.com/office/drawing/2010/main">
                  <a14:imgLayer r:embed="rId3">
                    <a14:imgEffect>
                      <a14:colorTemperature colorTemp="6639"/>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p:nvPr/>
        </p:nvSpPr>
        <p:spPr>
          <a:xfrm>
            <a:off x="808797" y="2377579"/>
            <a:ext cx="7526406" cy="1536700"/>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buClr>
                <a:schemeClr val="accent1"/>
              </a:buClr>
              <a:buSzPts val="2000"/>
            </a:pPr>
            <a:r>
              <a:rPr lang="en-US" sz="4000" b="1" dirty="0">
                <a:solidFill>
                  <a:srgbClr val="860000"/>
                </a:solidFill>
                <a:latin typeface="Austin Web"/>
                <a:sym typeface="Oswald"/>
              </a:rPr>
              <a:t>DIGITAL ELECTRONICS GAME</a:t>
            </a:r>
          </a:p>
        </p:txBody>
      </p:sp>
      <p:sp>
        <p:nvSpPr>
          <p:cNvPr id="7" name="Subtitle 2"/>
          <p:cNvSpPr txBox="1"/>
          <p:nvPr/>
        </p:nvSpPr>
        <p:spPr>
          <a:xfrm>
            <a:off x="4019474" y="3071300"/>
            <a:ext cx="3920063" cy="63395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1600" kern="1200" dirty="0">
                <a:solidFill>
                  <a:srgbClr val="860000"/>
                </a:solidFill>
                <a:latin typeface="Austin Web"/>
              </a:rPr>
              <a:t>Object Oriented Programming Lab Project</a:t>
            </a:r>
          </a:p>
        </p:txBody>
      </p:sp>
      <p:sp>
        <p:nvSpPr>
          <p:cNvPr id="8" name="Subtitle 2"/>
          <p:cNvSpPr txBox="1"/>
          <p:nvPr/>
        </p:nvSpPr>
        <p:spPr>
          <a:xfrm>
            <a:off x="5201920" y="4986655"/>
            <a:ext cx="4460240"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spcBef>
                <a:spcPts val="600"/>
              </a:spcBef>
              <a:buClr>
                <a:schemeClr val="dk1"/>
              </a:buClr>
              <a:buSzPts val="2000"/>
              <a:buFont typeface="Arial" panose="020B0604020202020204"/>
            </a:pPr>
            <a:r>
              <a:rPr lang="en-US" sz="1600" dirty="0">
                <a:solidFill>
                  <a:srgbClr val="860000"/>
                </a:solidFill>
                <a:latin typeface="Austin Web"/>
                <a:ea typeface="Source Sans Pro"/>
                <a:cs typeface="Arial" panose="020B0604020202020204"/>
              </a:rPr>
              <a:t>BY:</a:t>
            </a:r>
          </a:p>
          <a:p>
            <a:pPr algn="l">
              <a:lnSpc>
                <a:spcPct val="110000"/>
              </a:lnSpc>
              <a:spcBef>
                <a:spcPts val="600"/>
              </a:spcBef>
              <a:buClr>
                <a:schemeClr val="dk1"/>
              </a:buClr>
              <a:buSzPts val="2000"/>
              <a:buFont typeface="Arial" panose="020B0604020202020204"/>
            </a:pPr>
            <a:r>
              <a:rPr lang="en-US" sz="1600" dirty="0">
                <a:solidFill>
                  <a:srgbClr val="860000"/>
                </a:solidFill>
                <a:latin typeface="Austin Web"/>
                <a:ea typeface="Source Sans Pro"/>
                <a:cs typeface="Arial" panose="020B0604020202020204"/>
              </a:rPr>
              <a:t>Ali Asghar (21PWCSE2059)</a:t>
            </a:r>
          </a:p>
          <a:p>
            <a:pPr algn="l">
              <a:lnSpc>
                <a:spcPct val="110000"/>
              </a:lnSpc>
              <a:spcBef>
                <a:spcPts val="600"/>
              </a:spcBef>
              <a:buClr>
                <a:schemeClr val="dk1"/>
              </a:buClr>
              <a:buSzPts val="2000"/>
              <a:buFont typeface="Arial" panose="020B0604020202020204"/>
            </a:pPr>
            <a:r>
              <a:rPr lang="en-US" sz="1600" dirty="0">
                <a:solidFill>
                  <a:srgbClr val="860000"/>
                </a:solidFill>
                <a:latin typeface="Austin Web"/>
                <a:ea typeface="Source Sans Pro"/>
                <a:cs typeface="Arial" panose="020B0604020202020204"/>
              </a:rPr>
              <a:t>Suleman Shah (21PWCSE1983)</a:t>
            </a:r>
          </a:p>
          <a:p>
            <a:pPr algn="l">
              <a:lnSpc>
                <a:spcPct val="110000"/>
              </a:lnSpc>
              <a:spcBef>
                <a:spcPts val="600"/>
              </a:spcBef>
              <a:buClr>
                <a:schemeClr val="dk1"/>
              </a:buClr>
              <a:buSzPts val="2000"/>
              <a:buFont typeface="Arial" panose="020B0604020202020204"/>
            </a:pPr>
            <a:r>
              <a:rPr lang="en-US" sz="1600" dirty="0">
                <a:solidFill>
                  <a:srgbClr val="860000"/>
                </a:solidFill>
                <a:latin typeface="Austin Web"/>
                <a:ea typeface="Source Sans Pro"/>
                <a:cs typeface="Arial" panose="020B0604020202020204"/>
              </a:rPr>
              <a:t>Shahzad Bangash (21PWCSE1980)</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440" y="476433"/>
            <a:ext cx="1569720" cy="1536700"/>
          </a:xfrm>
          <a:prstGeom prst="rect">
            <a:avLst/>
          </a:prstGeom>
          <a:noFill/>
          <a:ln>
            <a:noFill/>
          </a:ln>
        </p:spPr>
      </p:pic>
      <p:pic>
        <p:nvPicPr>
          <p:cNvPr id="10" name="Picture 9"/>
          <p:cNvPicPr>
            <a:picLocks noChangeAspect="1"/>
          </p:cNvPicPr>
          <p:nvPr/>
        </p:nvPicPr>
        <p:blipFill rotWithShape="1">
          <a:blip r:embed="rId5">
            <a:duotone>
              <a:prstClr val="black"/>
              <a:srgbClr val="00B050">
                <a:tint val="45000"/>
                <a:satMod val="400000"/>
              </a:srgbClr>
            </a:duotone>
            <a:extLst>
              <a:ext uri="{BEBA8EAE-BF5A-486C-A8C5-ECC9F3942E4B}">
                <a14:imgProps xmlns:a14="http://schemas.microsoft.com/office/drawing/2010/main">
                  <a14:imgLayer r:embed="rId6">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a:off x="0" y="-117022"/>
            <a:ext cx="9144000" cy="1250588"/>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pic>
        <p:nvPicPr>
          <p:cNvPr id="4" name="Picture 3">
            <a:extLst>
              <a:ext uri="{FF2B5EF4-FFF2-40B4-BE49-F238E27FC236}">
                <a16:creationId xmlns:a16="http://schemas.microsoft.com/office/drawing/2014/main" id="{7A6AB14E-753A-A49C-9D60-71934D54D852}"/>
              </a:ext>
            </a:extLst>
          </p:cNvPr>
          <p:cNvPicPr>
            <a:picLocks noChangeAspect="1"/>
          </p:cNvPicPr>
          <p:nvPr/>
        </p:nvPicPr>
        <p:blipFill>
          <a:blip r:embed="rId6"/>
          <a:stretch>
            <a:fillRect/>
          </a:stretch>
        </p:blipFill>
        <p:spPr>
          <a:xfrm>
            <a:off x="915560" y="2422759"/>
            <a:ext cx="4570856" cy="3986802"/>
          </a:xfrm>
          <a:prstGeom prst="rect">
            <a:avLst/>
          </a:prstGeom>
        </p:spPr>
      </p:pic>
      <p:pic>
        <p:nvPicPr>
          <p:cNvPr id="8" name="Picture 7">
            <a:extLst>
              <a:ext uri="{FF2B5EF4-FFF2-40B4-BE49-F238E27FC236}">
                <a16:creationId xmlns:a16="http://schemas.microsoft.com/office/drawing/2014/main" id="{BA36454B-049F-4FA4-8873-DABD5FBDB67E}"/>
              </a:ext>
            </a:extLst>
          </p:cNvPr>
          <p:cNvPicPr>
            <a:picLocks noChangeAspect="1"/>
          </p:cNvPicPr>
          <p:nvPr/>
        </p:nvPicPr>
        <p:blipFill>
          <a:blip r:embed="rId7"/>
          <a:stretch>
            <a:fillRect/>
          </a:stretch>
        </p:blipFill>
        <p:spPr>
          <a:xfrm>
            <a:off x="5669288" y="2694865"/>
            <a:ext cx="4296553" cy="3442589"/>
          </a:xfrm>
          <a:prstGeom prst="rect">
            <a:avLst/>
          </a:prstGeom>
        </p:spPr>
      </p:pic>
    </p:spTree>
    <p:extLst>
      <p:ext uri="{BB962C8B-B14F-4D97-AF65-F5344CB8AC3E}">
        <p14:creationId xmlns:p14="http://schemas.microsoft.com/office/powerpoint/2010/main" val="99173036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pic>
        <p:nvPicPr>
          <p:cNvPr id="5" name="Picture 4">
            <a:extLst>
              <a:ext uri="{FF2B5EF4-FFF2-40B4-BE49-F238E27FC236}">
                <a16:creationId xmlns:a16="http://schemas.microsoft.com/office/drawing/2014/main" id="{D523A570-157A-D1B3-1DEC-C0E5B481F1A4}"/>
              </a:ext>
            </a:extLst>
          </p:cNvPr>
          <p:cNvPicPr>
            <a:picLocks noChangeAspect="1"/>
          </p:cNvPicPr>
          <p:nvPr/>
        </p:nvPicPr>
        <p:blipFill>
          <a:blip r:embed="rId6"/>
          <a:stretch>
            <a:fillRect/>
          </a:stretch>
        </p:blipFill>
        <p:spPr>
          <a:xfrm>
            <a:off x="860697" y="2642615"/>
            <a:ext cx="4333095" cy="3544775"/>
          </a:xfrm>
          <a:prstGeom prst="rect">
            <a:avLst/>
          </a:prstGeom>
        </p:spPr>
      </p:pic>
      <p:pic>
        <p:nvPicPr>
          <p:cNvPr id="6" name="Picture 5">
            <a:extLst>
              <a:ext uri="{FF2B5EF4-FFF2-40B4-BE49-F238E27FC236}">
                <a16:creationId xmlns:a16="http://schemas.microsoft.com/office/drawing/2014/main" id="{DB2AD3CB-E362-4EE0-80DC-3A5E87E02990}"/>
              </a:ext>
            </a:extLst>
          </p:cNvPr>
          <p:cNvPicPr>
            <a:picLocks noChangeAspect="1"/>
          </p:cNvPicPr>
          <p:nvPr/>
        </p:nvPicPr>
        <p:blipFill>
          <a:blip r:embed="rId7"/>
          <a:stretch>
            <a:fillRect/>
          </a:stretch>
        </p:blipFill>
        <p:spPr>
          <a:xfrm>
            <a:off x="5340095" y="2584008"/>
            <a:ext cx="4505672" cy="3661987"/>
          </a:xfrm>
          <a:prstGeom prst="rect">
            <a:avLst/>
          </a:prstGeom>
        </p:spPr>
      </p:pic>
    </p:spTree>
    <p:extLst>
      <p:ext uri="{BB962C8B-B14F-4D97-AF65-F5344CB8AC3E}">
        <p14:creationId xmlns:p14="http://schemas.microsoft.com/office/powerpoint/2010/main" val="341445490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pic>
        <p:nvPicPr>
          <p:cNvPr id="4" name="Picture 3">
            <a:extLst>
              <a:ext uri="{FF2B5EF4-FFF2-40B4-BE49-F238E27FC236}">
                <a16:creationId xmlns:a16="http://schemas.microsoft.com/office/drawing/2014/main" id="{6E74895C-7FB6-BD67-3D44-1EDCC0B0B670}"/>
              </a:ext>
            </a:extLst>
          </p:cNvPr>
          <p:cNvPicPr>
            <a:picLocks noChangeAspect="1"/>
          </p:cNvPicPr>
          <p:nvPr/>
        </p:nvPicPr>
        <p:blipFill>
          <a:blip r:embed="rId6"/>
          <a:stretch>
            <a:fillRect/>
          </a:stretch>
        </p:blipFill>
        <p:spPr>
          <a:xfrm>
            <a:off x="835584" y="2791213"/>
            <a:ext cx="3847304" cy="3505906"/>
          </a:xfrm>
          <a:prstGeom prst="rect">
            <a:avLst/>
          </a:prstGeom>
        </p:spPr>
      </p:pic>
      <p:pic>
        <p:nvPicPr>
          <p:cNvPr id="8" name="Picture 7">
            <a:extLst>
              <a:ext uri="{FF2B5EF4-FFF2-40B4-BE49-F238E27FC236}">
                <a16:creationId xmlns:a16="http://schemas.microsoft.com/office/drawing/2014/main" id="{135E8C02-E5EA-9DF1-87A4-36DB35657EC3}"/>
              </a:ext>
            </a:extLst>
          </p:cNvPr>
          <p:cNvPicPr>
            <a:picLocks noChangeAspect="1"/>
          </p:cNvPicPr>
          <p:nvPr/>
        </p:nvPicPr>
        <p:blipFill>
          <a:blip r:embed="rId7"/>
          <a:stretch>
            <a:fillRect/>
          </a:stretch>
        </p:blipFill>
        <p:spPr>
          <a:xfrm>
            <a:off x="5116632" y="2876578"/>
            <a:ext cx="4580017" cy="3335175"/>
          </a:xfrm>
          <a:prstGeom prst="rect">
            <a:avLst/>
          </a:prstGeom>
        </p:spPr>
      </p:pic>
    </p:spTree>
    <p:extLst>
      <p:ext uri="{BB962C8B-B14F-4D97-AF65-F5344CB8AC3E}">
        <p14:creationId xmlns:p14="http://schemas.microsoft.com/office/powerpoint/2010/main" val="84080186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pic>
        <p:nvPicPr>
          <p:cNvPr id="5" name="Picture 4">
            <a:extLst>
              <a:ext uri="{FF2B5EF4-FFF2-40B4-BE49-F238E27FC236}">
                <a16:creationId xmlns:a16="http://schemas.microsoft.com/office/drawing/2014/main" id="{6CF6C736-B46E-07EB-8610-92C9D2271CA7}"/>
              </a:ext>
            </a:extLst>
          </p:cNvPr>
          <p:cNvPicPr>
            <a:picLocks noChangeAspect="1"/>
          </p:cNvPicPr>
          <p:nvPr/>
        </p:nvPicPr>
        <p:blipFill>
          <a:blip r:embed="rId6"/>
          <a:stretch>
            <a:fillRect/>
          </a:stretch>
        </p:blipFill>
        <p:spPr>
          <a:xfrm>
            <a:off x="5362972" y="2970724"/>
            <a:ext cx="4005072" cy="3578847"/>
          </a:xfrm>
          <a:prstGeom prst="rect">
            <a:avLst/>
          </a:prstGeom>
        </p:spPr>
      </p:pic>
      <p:pic>
        <p:nvPicPr>
          <p:cNvPr id="6" name="Picture 5">
            <a:extLst>
              <a:ext uri="{FF2B5EF4-FFF2-40B4-BE49-F238E27FC236}">
                <a16:creationId xmlns:a16="http://schemas.microsoft.com/office/drawing/2014/main" id="{6FCF37FB-4033-4F5A-E959-ED20C4C8133E}"/>
              </a:ext>
            </a:extLst>
          </p:cNvPr>
          <p:cNvPicPr>
            <a:picLocks noChangeAspect="1"/>
          </p:cNvPicPr>
          <p:nvPr/>
        </p:nvPicPr>
        <p:blipFill>
          <a:blip r:embed="rId7"/>
          <a:stretch>
            <a:fillRect/>
          </a:stretch>
        </p:blipFill>
        <p:spPr>
          <a:xfrm>
            <a:off x="790972" y="3028959"/>
            <a:ext cx="4434840" cy="3360718"/>
          </a:xfrm>
          <a:prstGeom prst="rect">
            <a:avLst/>
          </a:prstGeom>
        </p:spPr>
      </p:pic>
    </p:spTree>
    <p:extLst>
      <p:ext uri="{BB962C8B-B14F-4D97-AF65-F5344CB8AC3E}">
        <p14:creationId xmlns:p14="http://schemas.microsoft.com/office/powerpoint/2010/main" val="113912124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pic>
        <p:nvPicPr>
          <p:cNvPr id="4" name="Picture 3">
            <a:extLst>
              <a:ext uri="{FF2B5EF4-FFF2-40B4-BE49-F238E27FC236}">
                <a16:creationId xmlns:a16="http://schemas.microsoft.com/office/drawing/2014/main" id="{FCB6D296-6101-0244-0DC1-93EA3E216A99}"/>
              </a:ext>
            </a:extLst>
          </p:cNvPr>
          <p:cNvPicPr>
            <a:picLocks noChangeAspect="1"/>
          </p:cNvPicPr>
          <p:nvPr/>
        </p:nvPicPr>
        <p:blipFill>
          <a:blip r:embed="rId6"/>
          <a:stretch>
            <a:fillRect/>
          </a:stretch>
        </p:blipFill>
        <p:spPr>
          <a:xfrm>
            <a:off x="896112" y="2903384"/>
            <a:ext cx="4507992" cy="3005410"/>
          </a:xfrm>
          <a:prstGeom prst="rect">
            <a:avLst/>
          </a:prstGeom>
        </p:spPr>
      </p:pic>
      <p:pic>
        <p:nvPicPr>
          <p:cNvPr id="8" name="Picture 7">
            <a:extLst>
              <a:ext uri="{FF2B5EF4-FFF2-40B4-BE49-F238E27FC236}">
                <a16:creationId xmlns:a16="http://schemas.microsoft.com/office/drawing/2014/main" id="{30314C00-5053-A8D1-1403-447A00FBDDC4}"/>
              </a:ext>
            </a:extLst>
          </p:cNvPr>
          <p:cNvPicPr>
            <a:picLocks noChangeAspect="1"/>
          </p:cNvPicPr>
          <p:nvPr/>
        </p:nvPicPr>
        <p:blipFill>
          <a:blip r:embed="rId7"/>
          <a:stretch>
            <a:fillRect/>
          </a:stretch>
        </p:blipFill>
        <p:spPr>
          <a:xfrm>
            <a:off x="5514992" y="2903384"/>
            <a:ext cx="4242897" cy="2895233"/>
          </a:xfrm>
          <a:prstGeom prst="rect">
            <a:avLst/>
          </a:prstGeom>
        </p:spPr>
      </p:pic>
    </p:spTree>
    <p:extLst>
      <p:ext uri="{BB962C8B-B14F-4D97-AF65-F5344CB8AC3E}">
        <p14:creationId xmlns:p14="http://schemas.microsoft.com/office/powerpoint/2010/main" val="301628311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9144"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DESCRIPTION</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sp>
        <p:nvSpPr>
          <p:cNvPr id="5" name="TextBox 4">
            <a:extLst>
              <a:ext uri="{FF2B5EF4-FFF2-40B4-BE49-F238E27FC236}">
                <a16:creationId xmlns:a16="http://schemas.microsoft.com/office/drawing/2014/main" id="{6493CD5D-0326-C049-F764-3ED2688B0B81}"/>
              </a:ext>
            </a:extLst>
          </p:cNvPr>
          <p:cNvSpPr txBox="1"/>
          <p:nvPr/>
        </p:nvSpPr>
        <p:spPr>
          <a:xfrm>
            <a:off x="1636776" y="2130552"/>
            <a:ext cx="5696711" cy="2462213"/>
          </a:xfrm>
          <a:prstGeom prst="rect">
            <a:avLst/>
          </a:prstGeom>
          <a:noFill/>
        </p:spPr>
        <p:txBody>
          <a:bodyPr wrap="square" rtlCol="0">
            <a:spAutoFit/>
          </a:bodyPr>
          <a:lstStyle/>
          <a:p>
            <a:pPr marL="285750" indent="-285750">
              <a:buSzPct val="150000"/>
              <a:buFont typeface="Arial" panose="020B0604020202020204" pitchFamily="34" charset="0"/>
              <a:buChar char="•"/>
            </a:pPr>
            <a:r>
              <a:rPr lang="en-US" dirty="0">
                <a:latin typeface="Austin Web"/>
              </a:rPr>
              <a:t>The Code is of manager class that we have implemented in our project. This class handles the level win and lose logic. </a:t>
            </a:r>
          </a:p>
          <a:p>
            <a:pPr marL="285750" indent="-285750">
              <a:buSzPct val="150000"/>
              <a:buFont typeface="Arial" panose="020B0604020202020204" pitchFamily="34" charset="0"/>
              <a:buChar char="•"/>
            </a:pPr>
            <a:r>
              <a:rPr lang="en-US" dirty="0">
                <a:latin typeface="Austin Web"/>
              </a:rPr>
              <a:t>It contains functions to load main menu or restarting a scene.</a:t>
            </a:r>
          </a:p>
          <a:p>
            <a:pPr marL="285750" indent="-285750">
              <a:buSzPct val="150000"/>
              <a:buFont typeface="Arial" panose="020B0604020202020204" pitchFamily="34" charset="0"/>
              <a:buChar char="•"/>
            </a:pPr>
            <a:r>
              <a:rPr lang="en-US" dirty="0">
                <a:latin typeface="Austin Web"/>
              </a:rPr>
              <a:t>It also contains a function which starts the countdown timer in the scene.</a:t>
            </a:r>
          </a:p>
          <a:p>
            <a:pPr marL="285750" indent="-285750">
              <a:buSzPct val="150000"/>
              <a:buFont typeface="Arial" panose="020B0604020202020204" pitchFamily="34" charset="0"/>
              <a:buChar char="•"/>
            </a:pPr>
            <a:r>
              <a:rPr lang="en-US" dirty="0">
                <a:latin typeface="Austin Web"/>
              </a:rPr>
              <a:t>The count down timer class count the remaining time in the level of the game, when the time runs out in the level the player loses.</a:t>
            </a:r>
          </a:p>
          <a:p>
            <a:pPr marL="285750" indent="-285750">
              <a:buSzPct val="150000"/>
              <a:buFont typeface="Arial" panose="020B0604020202020204" pitchFamily="34" charset="0"/>
              <a:buChar char="•"/>
            </a:pPr>
            <a:r>
              <a:rPr lang="en-US" dirty="0">
                <a:latin typeface="Austin Web"/>
              </a:rPr>
              <a:t>Just like manager class, we have implemented many classes for And, Or and Not logic etc. l</a:t>
            </a:r>
          </a:p>
          <a:p>
            <a:pPr marL="285750" indent="-285750">
              <a:buSzPct val="150000"/>
              <a:buFont typeface="Arial" panose="020B0604020202020204" pitchFamily="34" charset="0"/>
              <a:buChar char="•"/>
            </a:pPr>
            <a:r>
              <a:rPr lang="en-US" dirty="0">
                <a:latin typeface="Austin Web"/>
              </a:rPr>
              <a:t>All the classes are mentioned in the lab report.</a:t>
            </a:r>
          </a:p>
          <a:p>
            <a:endParaRPr lang="LID4096" dirty="0"/>
          </a:p>
        </p:txBody>
      </p:sp>
    </p:spTree>
    <p:extLst>
      <p:ext uri="{BB962C8B-B14F-4D97-AF65-F5344CB8AC3E}">
        <p14:creationId xmlns:p14="http://schemas.microsoft.com/office/powerpoint/2010/main" val="3834152145"/>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13208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2621225" y="1195324"/>
            <a:ext cx="4908550" cy="58356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LEARNING OUTCOME:</a:t>
            </a:r>
          </a:p>
        </p:txBody>
      </p:sp>
      <p:sp>
        <p:nvSpPr>
          <p:cNvPr id="8" name="TextBox 7"/>
          <p:cNvSpPr txBox="1"/>
          <p:nvPr/>
        </p:nvSpPr>
        <p:spPr>
          <a:xfrm>
            <a:off x="1768782" y="1970425"/>
            <a:ext cx="6872298" cy="2308324"/>
          </a:xfrm>
          <a:prstGeom prst="rect">
            <a:avLst/>
          </a:prstGeom>
          <a:noFill/>
        </p:spPr>
        <p:txBody>
          <a:bodyPr wrap="square" rtlCol="0">
            <a:spAutoFit/>
          </a:bodyPr>
          <a:lstStyle/>
          <a:p>
            <a:pPr marL="285750" indent="-285750">
              <a:buSzPct val="150000"/>
              <a:buFont typeface="Arial" panose="020B0604020202020204" pitchFamily="34" charset="0"/>
              <a:buChar char="•"/>
            </a:pPr>
            <a:r>
              <a:rPr lang="en-US" sz="1800" dirty="0">
                <a:latin typeface="Austin Web"/>
              </a:rPr>
              <a:t>The digital electronics game provides players with an interactive and engaging way to learn about digital electronics. </a:t>
            </a:r>
          </a:p>
          <a:p>
            <a:pPr marL="285750" indent="-285750">
              <a:buSzPct val="150000"/>
              <a:buFont typeface="Arial" panose="020B0604020202020204" pitchFamily="34" charset="0"/>
              <a:buChar char="•"/>
            </a:pPr>
            <a:r>
              <a:rPr lang="en-US" sz="1800" dirty="0">
                <a:latin typeface="Austin Web"/>
              </a:rPr>
              <a:t>The game is designed to teach players the fundamental principles of digital circuits, such as Boolean algebra, gate logic, and circuit simulation. </a:t>
            </a:r>
          </a:p>
          <a:p>
            <a:pPr marL="285750" indent="-285750">
              <a:buSzPct val="150000"/>
              <a:buFont typeface="Arial" panose="020B0604020202020204" pitchFamily="34" charset="0"/>
              <a:buChar char="•"/>
            </a:pPr>
            <a:r>
              <a:rPr lang="en-US" sz="1800" dirty="0">
                <a:latin typeface="Austin Web"/>
              </a:rPr>
              <a:t>By playing the game, players can build their own circuits and see the results of their work, which reinforces their understanding of the subject and helps them retain the information.</a:t>
            </a:r>
          </a:p>
        </p:txBody>
      </p:sp>
    </p:spTree>
    <p:extLst>
      <p:ext uri="{BB962C8B-B14F-4D97-AF65-F5344CB8AC3E}">
        <p14:creationId xmlns:p14="http://schemas.microsoft.com/office/powerpoint/2010/main" val="374959072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3268398" y="1186487"/>
            <a:ext cx="3977641" cy="58477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CONCLUSION:</a:t>
            </a:r>
          </a:p>
        </p:txBody>
      </p:sp>
      <p:sp>
        <p:nvSpPr>
          <p:cNvPr id="8" name="TextBox 7"/>
          <p:cNvSpPr txBox="1"/>
          <p:nvPr/>
        </p:nvSpPr>
        <p:spPr>
          <a:xfrm>
            <a:off x="1768782" y="1970425"/>
            <a:ext cx="6872298" cy="1477328"/>
          </a:xfrm>
          <a:prstGeom prst="rect">
            <a:avLst/>
          </a:prstGeom>
          <a:noFill/>
        </p:spPr>
        <p:txBody>
          <a:bodyPr wrap="square" rtlCol="0">
            <a:spAutoFit/>
          </a:bodyPr>
          <a:lstStyle/>
          <a:p>
            <a:pPr algn="l">
              <a:buSzPts val="2000"/>
            </a:pPr>
            <a:r>
              <a:rPr lang="en-US" sz="1800" dirty="0">
                <a:solidFill>
                  <a:srgbClr val="000000"/>
                </a:solidFill>
                <a:latin typeface="Austin Web"/>
              </a:rPr>
              <a:t>Overall, </a:t>
            </a:r>
            <a:r>
              <a:rPr lang="en-US" sz="1800" b="1" dirty="0">
                <a:solidFill>
                  <a:srgbClr val="000000"/>
                </a:solidFill>
                <a:latin typeface="Austin Web"/>
              </a:rPr>
              <a:t>"Digital Electronics </a:t>
            </a:r>
            <a:r>
              <a:rPr lang="en-US" sz="1800" b="1" dirty="0">
                <a:latin typeface="Austin Web"/>
              </a:rPr>
              <a:t>Game</a:t>
            </a:r>
            <a:r>
              <a:rPr lang="en-US" sz="1800" b="1" dirty="0">
                <a:solidFill>
                  <a:srgbClr val="000000"/>
                </a:solidFill>
                <a:latin typeface="Austin Web"/>
              </a:rPr>
              <a:t>" </a:t>
            </a:r>
            <a:r>
              <a:rPr lang="en-US" sz="1800" dirty="0">
                <a:solidFill>
                  <a:srgbClr val="000000"/>
                </a:solidFill>
                <a:latin typeface="Austin Web"/>
              </a:rPr>
              <a:t>is an engaging and educational game that is designed to teach players the basics of digital electronics through interactive gameplay and challenges. The game is perfect for anyone interested in learning about digital electronics, whether they are students, teachers, or professionals in the field.</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0800000">
            <a:off x="0" y="5851000"/>
            <a:ext cx="9144000" cy="1006999"/>
          </a:xfrm>
          <a:prstGeom prst="rect">
            <a:avLst/>
          </a:prstGeom>
        </p:spPr>
      </p:pic>
      <p:sp>
        <p:nvSpPr>
          <p:cNvPr id="7" name="TextBox 6"/>
          <p:cNvSpPr txBox="1"/>
          <p:nvPr/>
        </p:nvSpPr>
        <p:spPr>
          <a:xfrm flipH="1">
            <a:off x="1427878" y="2275522"/>
            <a:ext cx="6580851" cy="2306954"/>
          </a:xfrm>
          <a:prstGeom prst="flowChartPreparation">
            <a:avLst/>
          </a:prstGeom>
          <a:solidFill>
            <a:schemeClr val="accent4">
              <a:lumMod val="20000"/>
              <a:lumOff val="80000"/>
            </a:schemeClr>
          </a:solidFill>
          <a:effectLst>
            <a:glow rad="228600">
              <a:schemeClr val="accent5">
                <a:satMod val="175000"/>
                <a:alpha val="40000"/>
              </a:schemeClr>
            </a:glo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buClr>
                <a:schemeClr val="accent1"/>
              </a:buClr>
              <a:buSzPts val="2000"/>
            </a:pPr>
            <a:r>
              <a:rPr lang="en-US" sz="4800" b="1" dirty="0">
                <a:solidFill>
                  <a:srgbClr val="860000"/>
                </a:solidFill>
                <a:latin typeface="Austin Web"/>
                <a:ea typeface="Arial" panose="020B0604020202020204"/>
                <a:cs typeface="Arial" panose="020B0604020202020204"/>
                <a:sym typeface="Oswald"/>
              </a:rPr>
              <a:t>THANK YOU </a:t>
            </a:r>
          </a:p>
          <a:p>
            <a:pPr algn="ctr">
              <a:buClr>
                <a:schemeClr val="accent1"/>
              </a:buClr>
              <a:buSzPts val="2000"/>
            </a:pPr>
            <a:r>
              <a:rPr lang="en-US" sz="4800" b="1" dirty="0">
                <a:solidFill>
                  <a:srgbClr val="860000"/>
                </a:solidFill>
                <a:latin typeface="Austin Web"/>
                <a:ea typeface="Arial" panose="020B0604020202020204"/>
                <a:cs typeface="Arial" panose="020B0604020202020204"/>
                <a:sym typeface="Oswald"/>
              </a:rPr>
              <a:t>FOR YOUR TIME</a:t>
            </a:r>
          </a:p>
        </p:txBody>
      </p:sp>
      <p:pic>
        <p:nvPicPr>
          <p:cNvPr id="4" name="Picture 3"/>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a:off x="0" y="0"/>
            <a:ext cx="9144000" cy="1006999"/>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9144"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4" name="TextBox 3"/>
          <p:cNvSpPr txBox="1"/>
          <p:nvPr/>
        </p:nvSpPr>
        <p:spPr>
          <a:xfrm flipH="1">
            <a:off x="3268398" y="1186487"/>
            <a:ext cx="3977641" cy="58477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INTRODUCTION:</a:t>
            </a:r>
          </a:p>
        </p:txBody>
      </p:sp>
      <p:sp>
        <p:nvSpPr>
          <p:cNvPr id="5" name="TextBox 4"/>
          <p:cNvSpPr txBox="1"/>
          <p:nvPr/>
        </p:nvSpPr>
        <p:spPr>
          <a:xfrm>
            <a:off x="1768782" y="1970425"/>
            <a:ext cx="6762570" cy="2308324"/>
          </a:xfrm>
          <a:prstGeom prst="rect">
            <a:avLst/>
          </a:prstGeom>
          <a:noFill/>
        </p:spPr>
        <p:txBody>
          <a:bodyPr wrap="square" rtlCol="0">
            <a:spAutoFit/>
          </a:bodyPr>
          <a:lstStyle/>
          <a:p>
            <a:pPr marL="0" indent="0" algn="l">
              <a:buSzPct val="150000"/>
              <a:buFont typeface="Arial" panose="020B0604020202020204" pitchFamily="34" charset="0"/>
              <a:buNone/>
            </a:pPr>
            <a:r>
              <a:rPr lang="en-US" sz="1800" b="1" dirty="0">
                <a:latin typeface="Austin Web"/>
              </a:rPr>
              <a:t>"Digital Electronics Game"</a:t>
            </a:r>
            <a:r>
              <a:rPr lang="en-US" sz="1800" dirty="0">
                <a:latin typeface="Austin Web"/>
              </a:rPr>
              <a:t> is an educational game that teaches players the basics of digital electronics through interactive and engaging gameplay. The game is designed to be accessible to players of all ages, with a user-friendly interface and clear explanations of digital concepts.</a:t>
            </a:r>
          </a:p>
          <a:p>
            <a:pPr>
              <a:buSzPct val="150000"/>
            </a:pPr>
            <a:r>
              <a:rPr lang="en-US" sz="1800" dirty="0">
                <a:latin typeface="Austin Web"/>
              </a:rPr>
              <a:t>The game is designed to provide players with hands-on experience in creating and simulating digital logic circuits.</a:t>
            </a:r>
          </a:p>
          <a:p>
            <a:pPr marL="0" indent="0" algn="l">
              <a:buSzPct val="150000"/>
              <a:buFont typeface="Arial" panose="020B0604020202020204" pitchFamily="34" charset="0"/>
              <a:buNone/>
            </a:pPr>
            <a:endParaRPr lang="en-US" sz="1800" dirty="0">
              <a:latin typeface="Austin Web"/>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27432"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5"/>
            <a:ext cx="6855130" cy="1006999"/>
          </a:xfrm>
          <a:prstGeom prst="rect">
            <a:avLst/>
          </a:prstGeom>
        </p:spPr>
      </p:pic>
      <p:sp>
        <p:nvSpPr>
          <p:cNvPr id="4" name="TextBox 3"/>
          <p:cNvSpPr txBox="1"/>
          <p:nvPr/>
        </p:nvSpPr>
        <p:spPr>
          <a:xfrm flipH="1">
            <a:off x="2569464" y="1186487"/>
            <a:ext cx="5257799" cy="58477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GAME CONCEPT AND GOAL:</a:t>
            </a:r>
          </a:p>
        </p:txBody>
      </p:sp>
      <p:sp>
        <p:nvSpPr>
          <p:cNvPr id="5" name="TextBox 4">
            <a:extLst>
              <a:ext uri="{FF2B5EF4-FFF2-40B4-BE49-F238E27FC236}">
                <a16:creationId xmlns:a16="http://schemas.microsoft.com/office/drawing/2014/main" id="{DFD619D3-AC27-5AD6-694A-5C580E755434}"/>
              </a:ext>
            </a:extLst>
          </p:cNvPr>
          <p:cNvSpPr txBox="1"/>
          <p:nvPr/>
        </p:nvSpPr>
        <p:spPr>
          <a:xfrm>
            <a:off x="1768782" y="1970425"/>
            <a:ext cx="6762570" cy="2031325"/>
          </a:xfrm>
          <a:prstGeom prst="rect">
            <a:avLst/>
          </a:prstGeom>
          <a:noFill/>
        </p:spPr>
        <p:txBody>
          <a:bodyPr wrap="square" rtlCol="0">
            <a:spAutoFit/>
          </a:bodyPr>
          <a:lstStyle/>
          <a:p>
            <a:pPr marL="285750" indent="-285750" algn="l">
              <a:buSzPct val="150000"/>
              <a:buFont typeface="Arial" panose="020B0604020202020204" pitchFamily="34" charset="0"/>
              <a:buChar char="•"/>
            </a:pPr>
            <a:r>
              <a:rPr lang="en-US" sz="1800" dirty="0">
                <a:latin typeface="Austin Web"/>
              </a:rPr>
              <a:t>The game is an educational and fun game for everyone.</a:t>
            </a:r>
          </a:p>
          <a:p>
            <a:pPr marL="285750" indent="-285750">
              <a:buSzPct val="150000"/>
              <a:buFont typeface="Arial" panose="020B0604020202020204" pitchFamily="34" charset="0"/>
              <a:buChar char="•"/>
            </a:pPr>
            <a:r>
              <a:rPr lang="en-US" sz="1800" dirty="0">
                <a:latin typeface="Austin Web"/>
              </a:rPr>
              <a:t>It is designed to generate the circuit which the user will solve correctly.</a:t>
            </a:r>
          </a:p>
          <a:p>
            <a:pPr marL="285750" indent="-285750">
              <a:buSzPct val="150000"/>
              <a:buFont typeface="Arial" panose="020B0604020202020204" pitchFamily="34" charset="0"/>
              <a:buChar char="•"/>
            </a:pPr>
            <a:r>
              <a:rPr lang="en-US" sz="1800" dirty="0">
                <a:latin typeface="Austin Web"/>
              </a:rPr>
              <a:t>The goal of the game is to complete various logic circuit tasks within a given time frame.</a:t>
            </a:r>
          </a:p>
          <a:p>
            <a:pPr marL="285750" indent="-285750" algn="l">
              <a:buSzPct val="150000"/>
              <a:buFont typeface="Arial" panose="020B0604020202020204" pitchFamily="34" charset="0"/>
              <a:buChar char="•"/>
            </a:pPr>
            <a:r>
              <a:rPr lang="en-US" sz="1800" dirty="0">
                <a:latin typeface="Austin Web"/>
              </a:rPr>
              <a:t>Digital Logic and Circuit building technique are used for building the game.</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3177539" y="511633"/>
            <a:ext cx="3977641" cy="58477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GAME WORKING:</a:t>
            </a:r>
          </a:p>
        </p:txBody>
      </p:sp>
      <p:sp>
        <p:nvSpPr>
          <p:cNvPr id="8" name="TextBox 7"/>
          <p:cNvSpPr txBox="1"/>
          <p:nvPr/>
        </p:nvSpPr>
        <p:spPr>
          <a:xfrm>
            <a:off x="1730210" y="1151926"/>
            <a:ext cx="6872298" cy="4539128"/>
          </a:xfrm>
          <a:prstGeom prst="rect">
            <a:avLst/>
          </a:prstGeom>
          <a:noFill/>
        </p:spPr>
        <p:txBody>
          <a:bodyPr wrap="square" rtlCol="0">
            <a:spAutoFit/>
          </a:bodyPr>
          <a:lstStyle/>
          <a:p>
            <a:pPr marL="285750" indent="-285750">
              <a:lnSpc>
                <a:spcPct val="107000"/>
              </a:lnSpc>
              <a:spcAft>
                <a:spcPts val="800"/>
              </a:spcAft>
              <a:buSzPct val="150000"/>
              <a:buFont typeface="Arial" panose="020B0604020202020204" pitchFamily="34" charset="0"/>
              <a:buChar char="•"/>
            </a:pPr>
            <a:r>
              <a:rPr lang="en-US" sz="1800" dirty="0">
                <a:latin typeface="Austin Web"/>
              </a:rPr>
              <a:t>The game consists of various levels, each with a different logic circuit task. In each level, the player is presented with a set of components and inputs.</a:t>
            </a:r>
          </a:p>
          <a:p>
            <a:pPr marL="285750" indent="-285750">
              <a:lnSpc>
                <a:spcPct val="107000"/>
              </a:lnSpc>
              <a:spcAft>
                <a:spcPts val="800"/>
              </a:spcAft>
              <a:buSzPct val="150000"/>
              <a:buFont typeface="Arial" panose="020B0604020202020204" pitchFamily="34" charset="0"/>
              <a:buChar char="•"/>
            </a:pPr>
            <a:r>
              <a:rPr lang="en-US" sz="1800" dirty="0">
                <a:latin typeface="Austin Web"/>
              </a:rPr>
              <a:t>The user must use these components to create a working logic circuit that meets the specified requirements. </a:t>
            </a:r>
          </a:p>
          <a:p>
            <a:pPr marL="285750" indent="-285750">
              <a:lnSpc>
                <a:spcPct val="107000"/>
              </a:lnSpc>
              <a:spcAft>
                <a:spcPts val="800"/>
              </a:spcAft>
              <a:buSzPct val="150000"/>
              <a:buFont typeface="Arial" panose="020B0604020202020204" pitchFamily="34" charset="0"/>
              <a:buChar char="•"/>
            </a:pPr>
            <a:r>
              <a:rPr lang="en-US" sz="1800" b="1" dirty="0">
                <a:latin typeface="Austin Web"/>
              </a:rPr>
              <a:t>Simulation: 	</a:t>
            </a:r>
          </a:p>
          <a:p>
            <a:pPr lvl="2">
              <a:lnSpc>
                <a:spcPct val="107000"/>
              </a:lnSpc>
              <a:spcAft>
                <a:spcPts val="800"/>
              </a:spcAft>
              <a:buSzPct val="150000"/>
            </a:pPr>
            <a:r>
              <a:rPr lang="en-US" sz="1800" b="1" dirty="0">
                <a:latin typeface="Austin Web"/>
              </a:rPr>
              <a:t>	</a:t>
            </a:r>
            <a:r>
              <a:rPr lang="en-US" sz="1800" dirty="0">
                <a:latin typeface="Austin Web"/>
              </a:rPr>
              <a:t>The game features an advanced simulation engine that allows 	players to test their circuits and see the results in real-time.</a:t>
            </a:r>
          </a:p>
          <a:p>
            <a:pPr marL="285750" indent="-285750">
              <a:lnSpc>
                <a:spcPct val="107000"/>
              </a:lnSpc>
              <a:spcAft>
                <a:spcPts val="800"/>
              </a:spcAft>
              <a:buSzPct val="150000"/>
              <a:buFont typeface="Arial" panose="020B0604020202020204" pitchFamily="34" charset="0"/>
              <a:buChar char="•"/>
            </a:pPr>
            <a:r>
              <a:rPr lang="en-US" sz="1800" b="1" dirty="0">
                <a:latin typeface="Austin Web"/>
              </a:rPr>
              <a:t>Time Limits: 	</a:t>
            </a:r>
          </a:p>
          <a:p>
            <a:pPr>
              <a:lnSpc>
                <a:spcPct val="107000"/>
              </a:lnSpc>
              <a:spcAft>
                <a:spcPts val="800"/>
              </a:spcAft>
              <a:buSzPct val="150000"/>
            </a:pPr>
            <a:r>
              <a:rPr lang="en-US" sz="1800" b="1" dirty="0">
                <a:latin typeface="Austin Web"/>
              </a:rPr>
              <a:t>	</a:t>
            </a:r>
            <a:r>
              <a:rPr lang="en-US" sz="1800" dirty="0">
                <a:latin typeface="Austin Web"/>
              </a:rPr>
              <a:t>Each level has a specific time limit, and the player must 	complete the task within this time frame to progress to the 	next level. </a:t>
            </a:r>
          </a:p>
          <a:p>
            <a:pPr marL="285750" indent="-285750">
              <a:lnSpc>
                <a:spcPct val="107000"/>
              </a:lnSpc>
              <a:spcAft>
                <a:spcPts val="800"/>
              </a:spcAft>
              <a:buSzPct val="150000"/>
              <a:buFont typeface="Arial" panose="020B0604020202020204" pitchFamily="34" charset="0"/>
              <a:buChar char="•"/>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3066937" y="602847"/>
            <a:ext cx="3977641" cy="58477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GAME SCREENSHOTS:</a:t>
            </a:r>
          </a:p>
        </p:txBody>
      </p:sp>
      <p:pic>
        <p:nvPicPr>
          <p:cNvPr id="5" name="Picture 4" descr="Diagram">
            <a:extLst>
              <a:ext uri="{FF2B5EF4-FFF2-40B4-BE49-F238E27FC236}">
                <a16:creationId xmlns:a16="http://schemas.microsoft.com/office/drawing/2014/main" id="{ECAB8493-0694-9E3C-1B13-4378D52DF9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76504" y="1653207"/>
            <a:ext cx="3736148" cy="2168985"/>
          </a:xfrm>
          <a:prstGeom prst="rect">
            <a:avLst/>
          </a:prstGeom>
          <a:ln>
            <a:noFill/>
          </a:ln>
          <a:effectLst>
            <a:outerShdw blurRad="292100" dist="139700" dir="2700000" algn="tl" rotWithShape="0">
              <a:srgbClr val="333333">
                <a:alpha val="65000"/>
              </a:srgbClr>
            </a:outerShdw>
          </a:effectLst>
        </p:spPr>
      </p:pic>
      <p:pic>
        <p:nvPicPr>
          <p:cNvPr id="9" name="Picture 8" descr="Graphical user interface">
            <a:extLst>
              <a:ext uri="{FF2B5EF4-FFF2-40B4-BE49-F238E27FC236}">
                <a16:creationId xmlns:a16="http://schemas.microsoft.com/office/drawing/2014/main" id="{387C6ACC-2E8A-4EAF-6472-268461D538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802" y="4143153"/>
            <a:ext cx="3918507" cy="2251774"/>
          </a:xfrm>
          <a:prstGeom prst="rect">
            <a:avLst/>
          </a:prstGeom>
          <a:ln>
            <a:noFill/>
          </a:ln>
          <a:effectLst>
            <a:outerShdw blurRad="292100" dist="139700" dir="2700000" algn="tl" rotWithShape="0">
              <a:srgbClr val="333333">
                <a:alpha val="65000"/>
              </a:srgbClr>
            </a:outerShdw>
          </a:effectLst>
        </p:spPr>
      </p:pic>
      <p:pic>
        <p:nvPicPr>
          <p:cNvPr id="11" name="Picture 10" descr="Graphical user interface, text, application, chat or text message">
            <a:extLst>
              <a:ext uri="{FF2B5EF4-FFF2-40B4-BE49-F238E27FC236}">
                <a16:creationId xmlns:a16="http://schemas.microsoft.com/office/drawing/2014/main" id="{12D5BDBA-45DD-C819-A430-8281A155FD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3000" y="1669382"/>
            <a:ext cx="3671844" cy="21713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053746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2621225" y="1195324"/>
            <a:ext cx="4908550" cy="58356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FRAMEWORK USED:</a:t>
            </a:r>
          </a:p>
        </p:txBody>
      </p:sp>
      <p:sp>
        <p:nvSpPr>
          <p:cNvPr id="8" name="TextBox 7"/>
          <p:cNvSpPr txBox="1"/>
          <p:nvPr/>
        </p:nvSpPr>
        <p:spPr>
          <a:xfrm>
            <a:off x="1768782" y="1970425"/>
            <a:ext cx="6872298" cy="1754326"/>
          </a:xfrm>
          <a:prstGeom prst="rect">
            <a:avLst/>
          </a:prstGeom>
          <a:noFill/>
        </p:spPr>
        <p:txBody>
          <a:bodyPr wrap="square" rtlCol="0">
            <a:spAutoFit/>
          </a:bodyPr>
          <a:lstStyle/>
          <a:p>
            <a:pPr marL="285750" indent="-285750" algn="l">
              <a:buClr>
                <a:srgbClr val="000000"/>
              </a:buClr>
              <a:buSzPct val="150000"/>
              <a:buFont typeface="Arial" panose="020B0604020202020204" pitchFamily="34" charset="0"/>
              <a:buChar char="•"/>
            </a:pPr>
            <a:r>
              <a:rPr lang="en-US" sz="1800" dirty="0">
                <a:latin typeface="Austin Web"/>
              </a:rPr>
              <a:t>The game is built using Unity, a powerful game engine that allows for the creation of interactive and immersive experiences. </a:t>
            </a:r>
          </a:p>
          <a:p>
            <a:pPr marL="285750" indent="-285750" algn="l">
              <a:buClr>
                <a:srgbClr val="000000"/>
              </a:buClr>
              <a:buSzPct val="150000"/>
              <a:buFont typeface="Arial" panose="020B0604020202020204" pitchFamily="34" charset="0"/>
              <a:buChar char="•"/>
            </a:pPr>
            <a:r>
              <a:rPr lang="en-US" sz="1800" dirty="0">
                <a:latin typeface="Austin Web"/>
              </a:rPr>
              <a:t>The game is built with C# language.</a:t>
            </a:r>
          </a:p>
          <a:p>
            <a:pPr marL="285750" indent="-285750" algn="l">
              <a:buClr>
                <a:srgbClr val="000000"/>
              </a:buClr>
              <a:buSzPct val="150000"/>
              <a:buFont typeface="Arial" panose="020B0604020202020204" pitchFamily="34" charset="0"/>
              <a:buChar char="•"/>
            </a:pPr>
            <a:r>
              <a:rPr lang="en-US" sz="1800" dirty="0">
                <a:latin typeface="Austin Web"/>
              </a:rPr>
              <a:t>The game features high-quality 3D graphics and animations that give players a realistic view of the virtual laboratory and the digital components they are working with.</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2621225" y="1195324"/>
            <a:ext cx="4908550" cy="58356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OOP USED:</a:t>
            </a:r>
          </a:p>
        </p:txBody>
      </p:sp>
      <p:sp>
        <p:nvSpPr>
          <p:cNvPr id="8" name="TextBox 7"/>
          <p:cNvSpPr txBox="1"/>
          <p:nvPr/>
        </p:nvSpPr>
        <p:spPr>
          <a:xfrm>
            <a:off x="1768782" y="1970425"/>
            <a:ext cx="6872298" cy="1754326"/>
          </a:xfrm>
          <a:prstGeom prst="rect">
            <a:avLst/>
          </a:prstGeom>
          <a:noFill/>
        </p:spPr>
        <p:txBody>
          <a:bodyPr wrap="square" rtlCol="0">
            <a:spAutoFit/>
          </a:bodyPr>
          <a:lstStyle/>
          <a:p>
            <a:pPr marL="285750" indent="-285750" algn="l">
              <a:buClr>
                <a:srgbClr val="000000"/>
              </a:buClr>
              <a:buSzPct val="150000"/>
              <a:buFont typeface="Arial" panose="020B0604020202020204" pitchFamily="34" charset="0"/>
              <a:buChar char="•"/>
            </a:pPr>
            <a:r>
              <a:rPr lang="en-US" sz="1800" dirty="0">
                <a:latin typeface="Austin Web"/>
              </a:rPr>
              <a:t>Classes</a:t>
            </a:r>
          </a:p>
          <a:p>
            <a:pPr marL="285750" indent="-285750" algn="l">
              <a:buClr>
                <a:srgbClr val="000000"/>
              </a:buClr>
              <a:buSzPct val="150000"/>
              <a:buFont typeface="Arial" panose="020B0604020202020204" pitchFamily="34" charset="0"/>
              <a:buChar char="•"/>
            </a:pPr>
            <a:r>
              <a:rPr lang="en-US" sz="1800" dirty="0">
                <a:latin typeface="Austin Web"/>
              </a:rPr>
              <a:t>Objects</a:t>
            </a:r>
          </a:p>
          <a:p>
            <a:pPr marL="285750" indent="-285750" algn="l">
              <a:buClr>
                <a:srgbClr val="000000"/>
              </a:buClr>
              <a:buSzPct val="150000"/>
              <a:buFont typeface="Arial" panose="020B0604020202020204" pitchFamily="34" charset="0"/>
              <a:buChar char="•"/>
            </a:pPr>
            <a:r>
              <a:rPr lang="en-US" sz="1800" dirty="0">
                <a:latin typeface="Austin Web"/>
              </a:rPr>
              <a:t>Inheritance</a:t>
            </a:r>
          </a:p>
          <a:p>
            <a:pPr marL="285750" indent="-285750" algn="l">
              <a:buClr>
                <a:srgbClr val="000000"/>
              </a:buClr>
              <a:buSzPct val="150000"/>
              <a:buFont typeface="Arial" panose="020B0604020202020204" pitchFamily="34" charset="0"/>
              <a:buChar char="•"/>
            </a:pPr>
            <a:r>
              <a:rPr lang="en-US" sz="1800" dirty="0">
                <a:latin typeface="Austin Web"/>
              </a:rPr>
              <a:t>Static Classes</a:t>
            </a:r>
          </a:p>
          <a:p>
            <a:pPr marL="285750" indent="-285750" algn="l">
              <a:buClr>
                <a:srgbClr val="000000"/>
              </a:buClr>
              <a:buSzPct val="150000"/>
              <a:buFont typeface="Arial" panose="020B0604020202020204" pitchFamily="34" charset="0"/>
              <a:buChar char="•"/>
            </a:pPr>
            <a:r>
              <a:rPr lang="en-US" sz="1800" dirty="0">
                <a:latin typeface="Austin Web"/>
              </a:rPr>
              <a:t>Abstraction and Encapsulation</a:t>
            </a:r>
          </a:p>
          <a:p>
            <a:pPr algn="l">
              <a:buClr>
                <a:srgbClr val="000000"/>
              </a:buClr>
              <a:buSzPct val="150000"/>
            </a:pPr>
            <a:endParaRPr lang="en-US" sz="1800" dirty="0">
              <a:latin typeface="Austin Web"/>
            </a:endParaRPr>
          </a:p>
        </p:txBody>
      </p:sp>
    </p:spTree>
    <p:extLst>
      <p:ext uri="{BB962C8B-B14F-4D97-AF65-F5344CB8AC3E}">
        <p14:creationId xmlns:p14="http://schemas.microsoft.com/office/powerpoint/2010/main" val="708124881"/>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rotWithShape="1">
          <a:blip r:embed="rId4">
            <a:duotone>
              <a:prstClr val="black"/>
              <a:srgbClr val="00B050">
                <a:tint val="45000"/>
                <a:satMod val="400000"/>
              </a:srgbClr>
            </a:duotone>
            <a:extLst>
              <a:ext uri="{BEBA8EAE-BF5A-486C-A8C5-ECC9F3942E4B}">
                <a14:imgProps xmlns:a14="http://schemas.microsoft.com/office/drawing/2010/main">
                  <a14:imgLayer r:embed="rId5">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4" y="2924064"/>
            <a:ext cx="6855130" cy="1006999"/>
          </a:xfrm>
          <a:prstGeom prst="rect">
            <a:avLst/>
          </a:prstGeom>
        </p:spPr>
      </p:pic>
      <p:sp>
        <p:nvSpPr>
          <p:cNvPr id="7" name="TextBox 6"/>
          <p:cNvSpPr txBox="1"/>
          <p:nvPr/>
        </p:nvSpPr>
        <p:spPr>
          <a:xfrm flipH="1">
            <a:off x="2621225" y="1195324"/>
            <a:ext cx="4908550" cy="583565"/>
          </a:xfrm>
          <a:prstGeom prst="rect">
            <a:avLst/>
          </a:prstGeom>
        </p:spPr>
        <p:txBody>
          <a:bodyPr wrap="square" rtlCol="0">
            <a:spAutoFit/>
          </a:bodyPr>
          <a:lstStyle/>
          <a:p>
            <a:pPr>
              <a:buClr>
                <a:schemeClr val="accent1"/>
              </a:buClr>
              <a:buSzPts val="2000"/>
            </a:pPr>
            <a:r>
              <a:rPr lang="en-US" sz="3200" b="1" dirty="0">
                <a:solidFill>
                  <a:srgbClr val="860000"/>
                </a:solidFill>
                <a:latin typeface="Austin Web"/>
                <a:sym typeface="Oswald"/>
              </a:rPr>
              <a:t>GAME FLOWCHART:</a:t>
            </a:r>
          </a:p>
        </p:txBody>
      </p:sp>
      <p:pic>
        <p:nvPicPr>
          <p:cNvPr id="5" name="Picture 4" descr="Diagram">
            <a:extLst>
              <a:ext uri="{FF2B5EF4-FFF2-40B4-BE49-F238E27FC236}">
                <a16:creationId xmlns:a16="http://schemas.microsoft.com/office/drawing/2014/main" id="{FB54282F-A1D3-F269-F896-D89441B56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8064" y="1951758"/>
            <a:ext cx="3547872" cy="4381084"/>
          </a:xfrm>
          <a:prstGeom prst="rect">
            <a:avLst/>
          </a:prstGeom>
        </p:spPr>
      </p:pic>
    </p:spTree>
    <p:extLst>
      <p:ext uri="{BB962C8B-B14F-4D97-AF65-F5344CB8AC3E}">
        <p14:creationId xmlns:p14="http://schemas.microsoft.com/office/powerpoint/2010/main" val="351627058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00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6083"/>
                    </a14:imgEffect>
                  </a14:imgLayer>
                </a14:imgProps>
              </a:ext>
              <a:ext uri="{28A0092B-C50C-407E-A947-70E740481C1C}">
                <a14:useLocalDpi xmlns:a14="http://schemas.microsoft.com/office/drawing/2010/main" val="0"/>
              </a:ext>
            </a:extLst>
          </a:blip>
          <a:stretch>
            <a:fillRect/>
          </a:stretch>
        </p:blipFill>
        <p:spPr>
          <a:xfrm>
            <a:off x="0" y="0"/>
            <a:ext cx="10148713" cy="6875326"/>
          </a:xfrm>
          <a:prstGeom prst="rect">
            <a:avLst/>
          </a:prstGeom>
        </p:spPr>
      </p:pic>
      <p:sp>
        <p:nvSpPr>
          <p:cNvPr id="7" name="TextBox 6"/>
          <p:cNvSpPr txBox="1"/>
          <p:nvPr/>
        </p:nvSpPr>
        <p:spPr>
          <a:xfrm>
            <a:off x="1905635" y="560881"/>
            <a:ext cx="7346729" cy="1114380"/>
          </a:xfrm>
          <a:prstGeom prst="rect">
            <a:avLst/>
          </a:prstGeom>
        </p:spPr>
        <p:txBody>
          <a:bodyPr vert="horz" lIns="91440" tIns="45720" rIns="91440" bIns="45720" rtlCol="0" anchor="b">
            <a:normAutofit/>
          </a:bodyPr>
          <a:lstStyle/>
          <a:p>
            <a:pPr algn="ctr">
              <a:lnSpc>
                <a:spcPct val="90000"/>
              </a:lnSpc>
              <a:spcBef>
                <a:spcPct val="0"/>
              </a:spcBef>
              <a:spcAft>
                <a:spcPts val="600"/>
              </a:spcAft>
              <a:buClr>
                <a:schemeClr val="accent1"/>
              </a:buClr>
              <a:buSzPts val="2000"/>
            </a:pPr>
            <a:r>
              <a:rPr lang="en-US" sz="3200" b="1" dirty="0">
                <a:solidFill>
                  <a:srgbClr val="860000"/>
                </a:solidFill>
                <a:latin typeface="Austin Web"/>
                <a:sym typeface="Oswald"/>
              </a:rPr>
              <a:t>CODE SCREENSHOTS</a:t>
            </a:r>
            <a:r>
              <a:rPr lang="en-US" sz="4800" b="1" dirty="0">
                <a:solidFill>
                  <a:srgbClr val="860000"/>
                </a:solidFill>
                <a:latin typeface="Austin Web"/>
                <a:sym typeface="Oswald"/>
              </a:rPr>
              <a:t>:</a:t>
            </a:r>
            <a:endParaRPr lang="en-US" sz="4500" b="1" kern="1200" dirty="0">
              <a:solidFill>
                <a:schemeClr val="tx1"/>
              </a:solidFill>
              <a:latin typeface="+mj-lt"/>
              <a:ea typeface="+mj-ea"/>
              <a:cs typeface="+mj-cs"/>
              <a:sym typeface="Oswald"/>
            </a:endParaRPr>
          </a:p>
        </p:txBody>
      </p:sp>
      <p:pic>
        <p:nvPicPr>
          <p:cNvPr id="5" name="Picture 4">
            <a:extLst>
              <a:ext uri="{FF2B5EF4-FFF2-40B4-BE49-F238E27FC236}">
                <a16:creationId xmlns:a16="http://schemas.microsoft.com/office/drawing/2014/main" id="{AD148EDD-BB44-16D9-40A2-7C46D2E527A4}"/>
              </a:ext>
            </a:extLst>
          </p:cNvPr>
          <p:cNvPicPr>
            <a:picLocks noChangeAspect="1"/>
          </p:cNvPicPr>
          <p:nvPr/>
        </p:nvPicPr>
        <p:blipFill>
          <a:blip r:embed="rId4"/>
          <a:stretch>
            <a:fillRect/>
          </a:stretch>
        </p:blipFill>
        <p:spPr>
          <a:xfrm>
            <a:off x="964628" y="2405988"/>
            <a:ext cx="4442225" cy="3898053"/>
          </a:xfrm>
          <a:prstGeom prst="rect">
            <a:avLst/>
          </a:prstGeom>
        </p:spPr>
      </p:pic>
      <p:pic>
        <p:nvPicPr>
          <p:cNvPr id="3" name="Picture 2"/>
          <p:cNvPicPr>
            <a:picLocks noChangeAspect="1"/>
          </p:cNvPicPr>
          <p:nvPr/>
        </p:nvPicPr>
        <p:blipFill rotWithShape="1">
          <a:blip r:embed="rId5">
            <a:duotone>
              <a:prstClr val="black"/>
              <a:srgbClr val="00B050">
                <a:tint val="45000"/>
                <a:satMod val="400000"/>
              </a:srgbClr>
            </a:duotone>
            <a:extLst>
              <a:ext uri="{BEBA8EAE-BF5A-486C-A8C5-ECC9F3942E4B}">
                <a14:imgProps xmlns:a14="http://schemas.microsoft.com/office/drawing/2010/main">
                  <a14:imgLayer r:embed="rId6">
                    <a14:imgEffect>
                      <a14:backgroundRemoval t="0" b="58583" l="0" r="100000"/>
                    </a14:imgEffect>
                  </a14:imgLayer>
                </a14:imgProps>
              </a:ext>
              <a:ext uri="{28A0092B-C50C-407E-A947-70E740481C1C}">
                <a14:useLocalDpi xmlns:a14="http://schemas.microsoft.com/office/drawing/2010/main" val="0"/>
              </a:ext>
            </a:extLst>
          </a:blip>
          <a:srcRect b="65299"/>
          <a:stretch>
            <a:fillRect/>
          </a:stretch>
        </p:blipFill>
        <p:spPr>
          <a:xfrm rot="16200000">
            <a:off x="-2924065" y="2924066"/>
            <a:ext cx="6855130" cy="1006999"/>
          </a:xfrm>
          <a:prstGeom prst="rect">
            <a:avLst/>
          </a:prstGeom>
        </p:spPr>
      </p:pic>
      <p:pic>
        <p:nvPicPr>
          <p:cNvPr id="6" name="Picture 5">
            <a:extLst>
              <a:ext uri="{FF2B5EF4-FFF2-40B4-BE49-F238E27FC236}">
                <a16:creationId xmlns:a16="http://schemas.microsoft.com/office/drawing/2014/main" id="{F2D3FD58-2782-E7CA-8A17-89202635E1DA}"/>
              </a:ext>
            </a:extLst>
          </p:cNvPr>
          <p:cNvPicPr>
            <a:picLocks noChangeAspect="1"/>
          </p:cNvPicPr>
          <p:nvPr/>
        </p:nvPicPr>
        <p:blipFill>
          <a:blip r:embed="rId7"/>
          <a:stretch>
            <a:fillRect/>
          </a:stretch>
        </p:blipFill>
        <p:spPr>
          <a:xfrm>
            <a:off x="5610655" y="2405988"/>
            <a:ext cx="4334256" cy="3898053"/>
          </a:xfrm>
          <a:prstGeom prst="rect">
            <a:avLst/>
          </a:prstGeom>
        </p:spPr>
      </p:pic>
      <p:sp>
        <p:nvSpPr>
          <p:cNvPr id="9" name="TextBox 8">
            <a:extLst>
              <a:ext uri="{FF2B5EF4-FFF2-40B4-BE49-F238E27FC236}">
                <a16:creationId xmlns:a16="http://schemas.microsoft.com/office/drawing/2014/main" id="{E55D1BB4-A1C8-90F9-4B11-0338097656FD}"/>
              </a:ext>
            </a:extLst>
          </p:cNvPr>
          <p:cNvSpPr txBox="1"/>
          <p:nvPr/>
        </p:nvSpPr>
        <p:spPr>
          <a:xfrm>
            <a:off x="4470256" y="1852029"/>
            <a:ext cx="2999232" cy="307777"/>
          </a:xfrm>
          <a:prstGeom prst="rect">
            <a:avLst/>
          </a:prstGeom>
          <a:noFill/>
        </p:spPr>
        <p:txBody>
          <a:bodyPr wrap="square" rtlCol="0">
            <a:spAutoFit/>
          </a:bodyPr>
          <a:lstStyle/>
          <a:p>
            <a:r>
              <a:rPr lang="en-US" b="1" u="sng" dirty="0">
                <a:latin typeface="Austin Web"/>
              </a:rPr>
              <a:t>MANAGER CLASS</a:t>
            </a:r>
            <a:endParaRPr lang="LID4096" b="1" u="sng" dirty="0">
              <a:latin typeface="Austin Web"/>
            </a:endParaRPr>
          </a:p>
        </p:txBody>
      </p:sp>
    </p:spTree>
    <p:extLst>
      <p:ext uri="{BB962C8B-B14F-4D97-AF65-F5344CB8AC3E}">
        <p14:creationId xmlns:p14="http://schemas.microsoft.com/office/powerpoint/2010/main" val="4098632607"/>
      </p:ext>
    </p:extLst>
  </p:cSld>
  <p:clrMapOvr>
    <a:masterClrMapping/>
  </p:clrMapOvr>
  <p:transition>
    <p:fade thruBlk="1"/>
  </p:transition>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626</Words>
  <Application>Microsoft Office PowerPoint</Application>
  <PresentationFormat>On-screen Show (4:3)</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Austin Web</vt:lpstr>
      <vt:lpstr>Calibri</vt:lpstr>
      <vt:lpstr>Oswald</vt:lpstr>
      <vt:lpstr>Source Sans Pro</vt:lpstr>
      <vt:lpstr>Quince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Walking Stick Using Arduino &amp; Ultrasonic Sensor</dc:title>
  <dc:creator>SHAHZAD BANGASH</dc:creator>
  <cp:lastModifiedBy>21PWCSE1980</cp:lastModifiedBy>
  <cp:revision>53</cp:revision>
  <dcterms:created xsi:type="dcterms:W3CDTF">2022-07-26T16:29:00Z</dcterms:created>
  <dcterms:modified xsi:type="dcterms:W3CDTF">2023-02-06T05:42:38Z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74185CFF921D492DA49F61D682B3122D</vt:lpwstr>
  </property>
  <property fmtid="{D5CDD505-2E9C-101B-9397-08002B2CF9AE}" pid="3" name="KSOProductBuildVer">
    <vt:lpwstr>1033-11.2.0.11440</vt:lpwstr>
  </property>
</Properties>
</file>